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0" r:id="rId1"/>
  </p:sldMasterIdLst>
  <p:notesMasterIdLst>
    <p:notesMasterId r:id="rId11"/>
  </p:notesMasterIdLst>
  <p:sldIdLst>
    <p:sldId id="270" r:id="rId2"/>
    <p:sldId id="264" r:id="rId3"/>
    <p:sldId id="257" r:id="rId4"/>
    <p:sldId id="259" r:id="rId5"/>
    <p:sldId id="260" r:id="rId6"/>
    <p:sldId id="261" r:id="rId7"/>
    <p:sldId id="262" r:id="rId8"/>
    <p:sldId id="265" r:id="rId9"/>
    <p:sldId id="263" r:id="rId10"/>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E"/>
    <a:srgbClr val="1B5C93"/>
    <a:srgbClr val="BACE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87358"/>
  </p:normalViewPr>
  <p:slideViewPr>
    <p:cSldViewPr snapToGrid="0" snapToObjects="1" showGuides="1">
      <p:cViewPr varScale="1">
        <p:scale>
          <a:sx n="136" d="100"/>
          <a:sy n="136" d="100"/>
        </p:scale>
        <p:origin x="400" y="176"/>
      </p:cViewPr>
      <p:guideLst>
        <p:guide orient="horz" pos="162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1FEE63-A9AC-6641-8511-BB7A131C9DD5}" type="datetimeFigureOut">
              <a:rPr lang="en-US" smtClean="0"/>
              <a:t>9/8/20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057E06-6D32-F440-8120-F9ADDEB219AF}" type="slidenum">
              <a:rPr lang="en-US" smtClean="0"/>
              <a:t>‹#›</a:t>
            </a:fld>
            <a:endParaRPr lang="en-US"/>
          </a:p>
        </p:txBody>
      </p:sp>
    </p:spTree>
    <p:extLst>
      <p:ext uri="{BB962C8B-B14F-4D97-AF65-F5344CB8AC3E}">
        <p14:creationId xmlns:p14="http://schemas.microsoft.com/office/powerpoint/2010/main" val="612353198"/>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ímdia">
    <p:spTree>
      <p:nvGrpSpPr>
        <p:cNvPr id="1" name=""/>
        <p:cNvGrpSpPr/>
        <p:nvPr/>
      </p:nvGrpSpPr>
      <p:grpSpPr>
        <a:xfrm>
          <a:off x="0" y="0"/>
          <a:ext cx="0" cy="0"/>
          <a:chOff x="0" y="0"/>
          <a:chExt cx="0" cy="0"/>
        </a:xfrm>
      </p:grpSpPr>
      <p:sp>
        <p:nvSpPr>
          <p:cNvPr id="9" name="Rectangle 8"/>
          <p:cNvSpPr/>
          <p:nvPr userDrawn="1"/>
        </p:nvSpPr>
        <p:spPr>
          <a:xfrm>
            <a:off x="3384550" y="0"/>
            <a:ext cx="5759450" cy="5143500"/>
          </a:xfrm>
          <a:prstGeom prst="rect">
            <a:avLst/>
          </a:prstGeom>
          <a:gradFill flip="none" rotWithShape="1">
            <a:gsLst>
              <a:gs pos="0">
                <a:schemeClr val="accent2"/>
              </a:gs>
              <a:gs pos="30000">
                <a:srgbClr val="1B5C93">
                  <a:alpha val="91765"/>
                </a:srgbClr>
              </a:gs>
              <a:gs pos="18000">
                <a:schemeClr val="tx2">
                  <a:alpha val="75000"/>
                  <a:lumMod val="100000"/>
                </a:schemeClr>
              </a:gs>
              <a:gs pos="54000">
                <a:srgbClr val="00386E"/>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3779838" y="303213"/>
            <a:ext cx="4968875" cy="1963725"/>
          </a:xfrm>
        </p:spPr>
        <p:txBody>
          <a:bodyPr anchor="b" anchorCtr="0"/>
          <a:lstStyle>
            <a:lvl1pPr algn="l">
              <a:defRPr sz="3400" b="0" i="0" baseline="0">
                <a:solidFill>
                  <a:schemeClr val="bg1">
                    <a:lumMod val="95000"/>
                  </a:schemeClr>
                </a:solidFill>
              </a:defRPr>
            </a:lvl1pPr>
          </a:lstStyle>
          <a:p>
            <a:r>
              <a:rPr lang="en-US" dirty="0" err="1"/>
              <a:t>Ez</a:t>
            </a:r>
            <a:r>
              <a:rPr lang="en-US" dirty="0"/>
              <a:t> a </a:t>
            </a:r>
            <a:r>
              <a:rPr lang="en-US" dirty="0" err="1"/>
              <a:t>címsor</a:t>
            </a:r>
            <a:r>
              <a:rPr lang="en-US" dirty="0"/>
              <a:t> a </a:t>
            </a:r>
            <a:r>
              <a:rPr lang="en-US" dirty="0" err="1"/>
              <a:t>prezentáció</a:t>
            </a:r>
            <a:r>
              <a:rPr lang="en-US" dirty="0"/>
              <a:t> </a:t>
            </a:r>
            <a:r>
              <a:rPr lang="en-US" dirty="0" err="1"/>
              <a:t>címsorának</a:t>
            </a:r>
            <a:r>
              <a:rPr lang="en-US" dirty="0"/>
              <a:t> </a:t>
            </a:r>
            <a:r>
              <a:rPr lang="en-US" dirty="0" err="1"/>
              <a:t>helye</a:t>
            </a:r>
            <a:endParaRPr lang="en-US" dirty="0"/>
          </a:p>
        </p:txBody>
      </p:sp>
      <p:sp>
        <p:nvSpPr>
          <p:cNvPr id="3" name="Subtitle 2"/>
          <p:cNvSpPr>
            <a:spLocks noGrp="1"/>
          </p:cNvSpPr>
          <p:nvPr>
            <p:ph type="subTitle" idx="1" hasCustomPrompt="1"/>
          </p:nvPr>
        </p:nvSpPr>
        <p:spPr>
          <a:xfrm>
            <a:off x="3779837" y="3184524"/>
            <a:ext cx="4968875" cy="638081"/>
          </a:xfrm>
        </p:spPr>
        <p:txBody>
          <a:bodyPr/>
          <a:lstStyle>
            <a:lvl1pPr marL="0" indent="0" algn="l">
              <a:buNone/>
              <a:defRPr sz="2100" b="1" i="0" cap="all" spc="100" baseline="0">
                <a:solidFill>
                  <a:schemeClr val="accent2">
                    <a:lumMod val="60000"/>
                    <a:lumOff val="40000"/>
                  </a:schemeClr>
                </a:solidFill>
                <a:latin typeface="Constantia"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err="1"/>
              <a:t>Előadó</a:t>
            </a:r>
            <a:r>
              <a:rPr lang="en-US" dirty="0"/>
              <a:t> </a:t>
            </a:r>
            <a:r>
              <a:rPr lang="en-US" dirty="0" err="1"/>
              <a:t>neve</a:t>
            </a:r>
            <a:endParaRPr lang="en-US" dirty="0"/>
          </a:p>
        </p:txBody>
      </p:sp>
      <p:sp>
        <p:nvSpPr>
          <p:cNvPr id="6" name="Slide Number Placeholder 5"/>
          <p:cNvSpPr>
            <a:spLocks noGrp="1"/>
          </p:cNvSpPr>
          <p:nvPr>
            <p:ph type="sldNum" sz="quarter" idx="12"/>
          </p:nvPr>
        </p:nvSpPr>
        <p:spPr/>
        <p:txBody>
          <a:bodyPr/>
          <a:lstStyle/>
          <a:p>
            <a:fld id="{FD7096EC-A894-4F47-929A-65581C0900F7}" type="slidenum">
              <a:rPr lang="en-US" smtClean="0"/>
              <a:t>‹#›</a:t>
            </a:fld>
            <a:endParaRPr lang="en-US"/>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48088" y="2664110"/>
            <a:ext cx="395630" cy="50292"/>
          </a:xfrm>
          <a:prstGeom prst="rect">
            <a:avLst/>
          </a:prstGeom>
        </p:spPr>
      </p:pic>
      <p:sp>
        <p:nvSpPr>
          <p:cNvPr id="14" name="Text Placeholder 2"/>
          <p:cNvSpPr>
            <a:spLocks noGrp="1"/>
          </p:cNvSpPr>
          <p:nvPr>
            <p:ph type="body" idx="13" hasCustomPrompt="1"/>
          </p:nvPr>
        </p:nvSpPr>
        <p:spPr>
          <a:xfrm>
            <a:off x="3779838" y="3822605"/>
            <a:ext cx="4968874" cy="463246"/>
          </a:xfrm>
        </p:spPr>
        <p:txBody>
          <a:bodyPr/>
          <a:lstStyle>
            <a:lvl1pPr marL="0" indent="0">
              <a:buNone/>
              <a:defRPr sz="1600" cap="all" spc="100" baseline="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err="1"/>
              <a:t>Intézmény</a:t>
            </a:r>
            <a:r>
              <a:rPr lang="en-US" dirty="0"/>
              <a:t> </a:t>
            </a:r>
            <a:r>
              <a:rPr lang="en-US" dirty="0" err="1"/>
              <a:t>neve</a:t>
            </a:r>
            <a:endParaRPr lang="en-US" dirty="0"/>
          </a:p>
        </p:txBody>
      </p:sp>
      <p:sp>
        <p:nvSpPr>
          <p:cNvPr id="10" name="Text Placeholder 2"/>
          <p:cNvSpPr>
            <a:spLocks noGrp="1"/>
          </p:cNvSpPr>
          <p:nvPr>
            <p:ph type="body" idx="14" hasCustomPrompt="1"/>
          </p:nvPr>
        </p:nvSpPr>
        <p:spPr>
          <a:xfrm>
            <a:off x="3779838" y="4285851"/>
            <a:ext cx="2128043" cy="239950"/>
          </a:xfrm>
        </p:spPr>
        <p:txBody>
          <a:bodyPr anchor="b"/>
          <a:lstStyle>
            <a:lvl1pPr marL="0" indent="0">
              <a:buNone/>
              <a:defRPr sz="1500" cap="all" spc="100" baseline="0">
                <a:solidFill>
                  <a:srgbClr val="BACEE3"/>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2017. November 00.</a:t>
            </a:r>
          </a:p>
        </p:txBody>
      </p:sp>
      <p:pic>
        <p:nvPicPr>
          <p:cNvPr id="5" name="Kép 4">
            <a:extLst>
              <a:ext uri="{FF2B5EF4-FFF2-40B4-BE49-F238E27FC236}">
                <a16:creationId xmlns:a16="http://schemas.microsoft.com/office/drawing/2014/main" id="{112C552D-EE83-C344-931E-DDCCBAB8EEC7}"/>
              </a:ext>
            </a:extLst>
          </p:cNvPr>
          <p:cNvPicPr>
            <a:picLocks noChangeAspect="1"/>
          </p:cNvPicPr>
          <p:nvPr userDrawn="1"/>
        </p:nvPicPr>
        <p:blipFill>
          <a:blip r:embed="rId3"/>
          <a:stretch>
            <a:fillRect/>
          </a:stretch>
        </p:blipFill>
        <p:spPr>
          <a:xfrm>
            <a:off x="591637" y="790562"/>
            <a:ext cx="2239245" cy="1476376"/>
          </a:xfrm>
          <a:prstGeom prst="rect">
            <a:avLst/>
          </a:prstGeom>
        </p:spPr>
      </p:pic>
      <p:sp>
        <p:nvSpPr>
          <p:cNvPr id="11" name="TextBox 3">
            <a:extLst>
              <a:ext uri="{FF2B5EF4-FFF2-40B4-BE49-F238E27FC236}">
                <a16:creationId xmlns:a16="http://schemas.microsoft.com/office/drawing/2014/main" id="{6234B0EC-E84A-664F-82A8-F2DC0B5DFEF3}"/>
              </a:ext>
            </a:extLst>
          </p:cNvPr>
          <p:cNvSpPr txBox="1"/>
          <p:nvPr userDrawn="1"/>
        </p:nvSpPr>
        <p:spPr>
          <a:xfrm>
            <a:off x="204029" y="4303781"/>
            <a:ext cx="3180521" cy="261610"/>
          </a:xfrm>
          <a:prstGeom prst="rect">
            <a:avLst/>
          </a:prstGeom>
          <a:noFill/>
        </p:spPr>
        <p:txBody>
          <a:bodyPr wrap="square" rtlCol="0">
            <a:spAutoFit/>
          </a:bodyPr>
          <a:lstStyle/>
          <a:p>
            <a:r>
              <a:rPr lang="en-US" sz="1100" b="1" i="1" kern="1200" spc="200" baseline="0" dirty="0">
                <a:solidFill>
                  <a:srgbClr val="BACEE3"/>
                </a:solidFill>
                <a:effectLst/>
                <a:latin typeface="Ideal Sans Book" charset="0"/>
                <a:ea typeface="Ideal Sans Book" charset="0"/>
                <a:cs typeface="Ideal Sans Book" charset="0"/>
              </a:rPr>
              <a:t>2020</a:t>
            </a:r>
            <a:r>
              <a:rPr lang="en-US" sz="1100" b="1" i="1" kern="1200" spc="200" baseline="0" dirty="0">
                <a:solidFill>
                  <a:schemeClr val="tx1"/>
                </a:solidFill>
                <a:effectLst/>
                <a:latin typeface="Ideal Sans Book" charset="0"/>
                <a:ea typeface="Ideal Sans Book" charset="0"/>
                <a:cs typeface="Ideal Sans Book" charset="0"/>
              </a:rPr>
              <a:t> </a:t>
            </a:r>
            <a:r>
              <a:rPr lang="en-US" sz="1100" b="1" i="1" kern="1200" spc="200" baseline="0" dirty="0">
                <a:solidFill>
                  <a:srgbClr val="00386E"/>
                </a:solidFill>
                <a:effectLst/>
                <a:latin typeface="Ideal Sans Book" charset="0"/>
                <a:ea typeface="Ideal Sans Book" charset="0"/>
                <a:cs typeface="Ideal Sans Book" charset="0"/>
              </a:rPr>
              <a:t>JÖVŐFORMÁLÓ TUDOMÁNY</a:t>
            </a:r>
            <a:endParaRPr lang="hu-HU" sz="1100" b="1" i="1" spc="200" baseline="0" dirty="0">
              <a:solidFill>
                <a:srgbClr val="00386E"/>
              </a:solidFill>
              <a:latin typeface="Ideal Sans Book" charset="0"/>
              <a:ea typeface="Ideal Sans Book" charset="0"/>
              <a:cs typeface="Ideal Sans Book" charset="0"/>
            </a:endParaRPr>
          </a:p>
        </p:txBody>
      </p:sp>
    </p:spTree>
    <p:extLst>
      <p:ext uri="{BB962C8B-B14F-4D97-AF65-F5344CB8AC3E}">
        <p14:creationId xmlns:p14="http://schemas.microsoft.com/office/powerpoint/2010/main" val="192532621"/>
      </p:ext>
    </p:extLst>
  </p:cSld>
  <p:clrMapOvr>
    <a:masterClrMapping/>
  </p:clrMapOvr>
  <p:extLst>
    <p:ext uri="{DCECCB84-F9BA-43D5-87BE-67443E8EF086}">
      <p15:sldGuideLst xmlns:p15="http://schemas.microsoft.com/office/powerpoint/2012/main">
        <p15:guide id="1" pos="2132" userDrawn="1">
          <p15:clr>
            <a:srgbClr val="FBAE40"/>
          </p15:clr>
        </p15:guide>
        <p15:guide id="2" orient="horz" pos="282" userDrawn="1">
          <p15:clr>
            <a:srgbClr val="FBAE40"/>
          </p15:clr>
        </p15:guide>
        <p15:guide id="3" pos="2381" userDrawn="1">
          <p15:clr>
            <a:srgbClr val="FBAE40"/>
          </p15:clr>
        </p15:guide>
        <p15:guide id="4" orient="horz" pos="2006" userDrawn="1">
          <p15:clr>
            <a:srgbClr val="FBAE40"/>
          </p15:clr>
        </p15:guide>
        <p15:guide id="5"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err="1"/>
              <a:t>Ez</a:t>
            </a:r>
            <a:r>
              <a:rPr lang="en-US" dirty="0"/>
              <a:t> a </a:t>
            </a:r>
            <a:r>
              <a:rPr lang="en-US" dirty="0" err="1"/>
              <a:t>címsor</a:t>
            </a:r>
            <a:r>
              <a:rPr lang="en-US" dirty="0"/>
              <a:t> a </a:t>
            </a:r>
            <a:r>
              <a:rPr lang="en-US" dirty="0" err="1"/>
              <a:t>dia</a:t>
            </a:r>
            <a:r>
              <a:rPr lang="en-US" dirty="0"/>
              <a:t> </a:t>
            </a:r>
            <a:r>
              <a:rPr lang="en-US" dirty="0" err="1"/>
              <a:t>címének</a:t>
            </a:r>
            <a:r>
              <a:rPr lang="en-US" dirty="0"/>
              <a:t> a </a:t>
            </a:r>
            <a:r>
              <a:rPr lang="en-US" dirty="0" err="1"/>
              <a:t>helye</a:t>
            </a:r>
            <a:r>
              <a:rPr lang="en-US" dirty="0"/>
              <a:t>, </a:t>
            </a:r>
            <a:r>
              <a:rPr lang="en-US" dirty="0" err="1"/>
              <a:t>kérjük</a:t>
            </a:r>
            <a:r>
              <a:rPr lang="en-US" dirty="0"/>
              <a:t>, ide </a:t>
            </a:r>
            <a:r>
              <a:rPr lang="en-US" dirty="0" err="1"/>
              <a:t>írja</a:t>
            </a:r>
            <a:r>
              <a:rPr lang="en-US" dirty="0"/>
              <a:t> a </a:t>
            </a:r>
            <a:r>
              <a:rPr lang="en-US" dirty="0" err="1"/>
              <a:t>címet</a:t>
            </a:r>
            <a:r>
              <a:rPr lang="en-US" dirty="0"/>
              <a:t>, </a:t>
            </a:r>
            <a:r>
              <a:rPr lang="en-US" dirty="0" err="1"/>
              <a:t>amely</a:t>
            </a:r>
            <a:r>
              <a:rPr lang="en-US" dirty="0"/>
              <a:t> </a:t>
            </a:r>
            <a:r>
              <a:rPr lang="en-US" dirty="0" err="1"/>
              <a:t>kétsoros</a:t>
            </a:r>
            <a:r>
              <a:rPr lang="en-US" dirty="0"/>
              <a:t> is </a:t>
            </a:r>
            <a:r>
              <a:rPr lang="en-US" dirty="0" err="1"/>
              <a:t>lehet</a:t>
            </a:r>
            <a:endParaRPr lang="en-US" dirty="0"/>
          </a:p>
        </p:txBody>
      </p:sp>
      <p:sp>
        <p:nvSpPr>
          <p:cNvPr id="3" name="Content Placeholder 2"/>
          <p:cNvSpPr>
            <a:spLocks noGrp="1"/>
          </p:cNvSpPr>
          <p:nvPr>
            <p:ph idx="1" hasCustomPrompt="1"/>
          </p:nvPr>
        </p:nvSpPr>
        <p:spPr>
          <a:xfrm>
            <a:off x="1042988" y="1491925"/>
            <a:ext cx="7705725" cy="2988000"/>
          </a:xfrm>
        </p:spPr>
        <p:txBody>
          <a:bodyPr/>
          <a:lstStyle>
            <a:lvl1pPr>
              <a:defRPr baseline="0"/>
            </a:lvl1pPr>
            <a:lvl2pPr>
              <a:defRPr baseline="0"/>
            </a:lvl2pPr>
            <a:lvl3pPr>
              <a:defRPr baseline="0"/>
            </a:lvl3pPr>
            <a:lvl4pPr>
              <a:defRPr baseline="0"/>
            </a:lvl4pPr>
            <a:lvl5pPr>
              <a:defRPr baseline="0"/>
            </a:lvl5pPr>
          </a:lstStyle>
          <a:p>
            <a:pPr lvl="0"/>
            <a:r>
              <a:rPr lang="en-US" dirty="0" err="1"/>
              <a:t>Az</a:t>
            </a:r>
            <a:r>
              <a:rPr lang="en-US" dirty="0"/>
              <a:t> </a:t>
            </a:r>
            <a:r>
              <a:rPr lang="en-US" dirty="0" err="1"/>
              <a:t>emlékezetes</a:t>
            </a:r>
            <a:r>
              <a:rPr lang="en-US" dirty="0"/>
              <a:t> </a:t>
            </a:r>
            <a:r>
              <a:rPr lang="en-US" dirty="0" err="1"/>
              <a:t>prezentáció</a:t>
            </a:r>
            <a:r>
              <a:rPr lang="en-US" dirty="0"/>
              <a:t> </a:t>
            </a:r>
            <a:r>
              <a:rPr lang="en-US" dirty="0" err="1"/>
              <a:t>fő</a:t>
            </a:r>
            <a:r>
              <a:rPr lang="en-US" dirty="0"/>
              <a:t> </a:t>
            </a:r>
            <a:r>
              <a:rPr lang="en-US" dirty="0" err="1"/>
              <a:t>jellemzője</a:t>
            </a:r>
            <a:r>
              <a:rPr lang="en-US" dirty="0"/>
              <a:t> a </a:t>
            </a:r>
            <a:r>
              <a:rPr lang="en-US" dirty="0" err="1"/>
              <a:t>viszonylag</a:t>
            </a:r>
            <a:r>
              <a:rPr lang="en-US" dirty="0"/>
              <a:t> </a:t>
            </a:r>
            <a:r>
              <a:rPr lang="en-US" dirty="0" err="1"/>
              <a:t>kevés</a:t>
            </a:r>
            <a:r>
              <a:rPr lang="en-US" dirty="0"/>
              <a:t>, de </a:t>
            </a:r>
            <a:r>
              <a:rPr lang="en-US" dirty="0" err="1"/>
              <a:t>informatív</a:t>
            </a:r>
            <a:r>
              <a:rPr lang="en-US" dirty="0"/>
              <a:t> </a:t>
            </a:r>
            <a:r>
              <a:rPr lang="en-US" dirty="0" err="1"/>
              <a:t>és</a:t>
            </a:r>
            <a:r>
              <a:rPr lang="en-US" dirty="0"/>
              <a:t> </a:t>
            </a:r>
            <a:r>
              <a:rPr lang="en-US" dirty="0" err="1"/>
              <a:t>viszonylag</a:t>
            </a:r>
            <a:r>
              <a:rPr lang="en-US" dirty="0"/>
              <a:t> </a:t>
            </a:r>
            <a:r>
              <a:rPr lang="en-US" dirty="0" err="1"/>
              <a:t>rövid</a:t>
            </a:r>
            <a:r>
              <a:rPr lang="en-US" dirty="0"/>
              <a:t>, </a:t>
            </a:r>
            <a:r>
              <a:rPr lang="en-US" dirty="0" err="1"/>
              <a:t>jól</a:t>
            </a:r>
            <a:r>
              <a:rPr lang="en-US" dirty="0"/>
              <a:t> </a:t>
            </a:r>
            <a:r>
              <a:rPr lang="en-US" dirty="0" err="1"/>
              <a:t>strukturált</a:t>
            </a:r>
            <a:r>
              <a:rPr lang="en-US" dirty="0"/>
              <a:t> </a:t>
            </a:r>
            <a:r>
              <a:rPr lang="en-US" dirty="0" err="1"/>
              <a:t>szöveg</a:t>
            </a:r>
            <a:r>
              <a:rPr lang="en-US" dirty="0"/>
              <a:t>. A </a:t>
            </a:r>
            <a:r>
              <a:rPr lang="en-US" dirty="0" err="1"/>
              <a:t>legkisebb</a:t>
            </a:r>
            <a:r>
              <a:rPr lang="en-US" dirty="0"/>
              <a:t>, </a:t>
            </a:r>
            <a:r>
              <a:rPr lang="en-US" dirty="0" err="1"/>
              <a:t>az</a:t>
            </a:r>
            <a:r>
              <a:rPr lang="en-US" dirty="0"/>
              <a:t> MTA </a:t>
            </a:r>
            <a:r>
              <a:rPr lang="en-US" dirty="0" err="1"/>
              <a:t>Székház</a:t>
            </a:r>
            <a:r>
              <a:rPr lang="en-US" dirty="0"/>
              <a:t> </a:t>
            </a:r>
            <a:r>
              <a:rPr lang="en-US" dirty="0" err="1"/>
              <a:t>Dísztermének</a:t>
            </a:r>
            <a:r>
              <a:rPr lang="en-US" dirty="0"/>
              <a:t> </a:t>
            </a:r>
            <a:r>
              <a:rPr lang="en-US" dirty="0" err="1"/>
              <a:t>utolsó</a:t>
            </a:r>
            <a:r>
              <a:rPr lang="en-US" dirty="0"/>
              <a:t> </a:t>
            </a:r>
            <a:r>
              <a:rPr lang="en-US" dirty="0" err="1"/>
              <a:t>sorából</a:t>
            </a:r>
            <a:r>
              <a:rPr lang="en-US" dirty="0"/>
              <a:t> is </a:t>
            </a:r>
            <a:r>
              <a:rPr lang="en-US" dirty="0" err="1"/>
              <a:t>még</a:t>
            </a:r>
            <a:r>
              <a:rPr lang="en-US" dirty="0"/>
              <a:t> </a:t>
            </a:r>
            <a:r>
              <a:rPr lang="en-US" dirty="0" err="1"/>
              <a:t>jól</a:t>
            </a:r>
            <a:r>
              <a:rPr lang="en-US" dirty="0"/>
              <a:t> </a:t>
            </a:r>
            <a:r>
              <a:rPr lang="en-US" dirty="0" err="1"/>
              <a:t>olvasható</a:t>
            </a:r>
            <a:r>
              <a:rPr lang="en-US" dirty="0"/>
              <a:t> </a:t>
            </a:r>
            <a:r>
              <a:rPr lang="en-US" dirty="0" err="1"/>
              <a:t>betűméret</a:t>
            </a:r>
            <a:r>
              <a:rPr lang="en-US" dirty="0"/>
              <a:t>: 18 </a:t>
            </a:r>
            <a:r>
              <a:rPr lang="en-US" dirty="0" err="1"/>
              <a:t>pont</a:t>
            </a:r>
            <a:r>
              <a:rPr lang="en-US" dirty="0"/>
              <a:t>. A </a:t>
            </a:r>
            <a:r>
              <a:rPr lang="en-US" dirty="0" err="1"/>
              <a:t>diára</a:t>
            </a:r>
            <a:r>
              <a:rPr lang="en-US" dirty="0"/>
              <a:t> </a:t>
            </a:r>
            <a:r>
              <a:rPr lang="en-US" dirty="0" err="1"/>
              <a:t>az</a:t>
            </a:r>
            <a:r>
              <a:rPr lang="en-US" dirty="0"/>
              <a:t> </a:t>
            </a:r>
            <a:r>
              <a:rPr lang="en-US" dirty="0" err="1"/>
              <a:t>ikonok</a:t>
            </a:r>
            <a:r>
              <a:rPr lang="en-US" dirty="0"/>
              <a:t> </a:t>
            </a:r>
            <a:r>
              <a:rPr lang="en-US" dirty="0" err="1"/>
              <a:t>segítségével</a:t>
            </a:r>
            <a:r>
              <a:rPr lang="en-US" dirty="0"/>
              <a:t> </a:t>
            </a:r>
            <a:r>
              <a:rPr lang="en-US" dirty="0" err="1"/>
              <a:t>beszúrhatók</a:t>
            </a:r>
            <a:r>
              <a:rPr lang="en-US" dirty="0"/>
              <a:t> </a:t>
            </a:r>
            <a:r>
              <a:rPr lang="en-US" dirty="0" err="1"/>
              <a:t>nem</a:t>
            </a:r>
            <a:r>
              <a:rPr lang="en-US" dirty="0"/>
              <a:t> </a:t>
            </a:r>
            <a:r>
              <a:rPr lang="en-US" dirty="0" err="1"/>
              <a:t>szöveges</a:t>
            </a:r>
            <a:r>
              <a:rPr lang="en-US" dirty="0"/>
              <a:t> </a:t>
            </a:r>
            <a:r>
              <a:rPr lang="en-US" dirty="0" err="1"/>
              <a:t>tartalmak</a:t>
            </a:r>
            <a:r>
              <a:rPr lang="en-US" dirty="0"/>
              <a:t> is: </a:t>
            </a:r>
            <a:r>
              <a:rPr lang="en-US" dirty="0" err="1"/>
              <a:t>táblázatok</a:t>
            </a:r>
            <a:r>
              <a:rPr lang="en-US" dirty="0"/>
              <a:t>, </a:t>
            </a:r>
            <a:r>
              <a:rPr lang="en-US" dirty="0" err="1"/>
              <a:t>grafikonok</a:t>
            </a:r>
            <a:r>
              <a:rPr lang="en-US" dirty="0"/>
              <a:t>, </a:t>
            </a:r>
            <a:r>
              <a:rPr lang="en-US" dirty="0" err="1"/>
              <a:t>illusztrációk</a:t>
            </a:r>
            <a:r>
              <a:rPr lang="en-US" dirty="0"/>
              <a:t>, </a:t>
            </a:r>
            <a:r>
              <a:rPr lang="en-US" dirty="0" err="1"/>
              <a:t>videók</a:t>
            </a:r>
            <a:r>
              <a:rPr lang="en-US" dirty="0"/>
              <a:t>.</a:t>
            </a:r>
          </a:p>
          <a:p>
            <a:pPr lvl="1"/>
            <a:r>
              <a:rPr lang="en-US" dirty="0" err="1"/>
              <a:t>Felsorolás</a:t>
            </a:r>
            <a:r>
              <a:rPr lang="en-US" dirty="0"/>
              <a:t>, </a:t>
            </a:r>
            <a:r>
              <a:rPr lang="en-US" dirty="0" err="1"/>
              <a:t>második</a:t>
            </a:r>
            <a:r>
              <a:rPr lang="en-US" dirty="0"/>
              <a:t> </a:t>
            </a:r>
            <a:r>
              <a:rPr lang="en-US" dirty="0" err="1"/>
              <a:t>szint</a:t>
            </a:r>
            <a:endParaRPr lang="en-US" dirty="0"/>
          </a:p>
          <a:p>
            <a:pPr lvl="2"/>
            <a:r>
              <a:rPr lang="en-US" dirty="0" err="1"/>
              <a:t>Felsorolás</a:t>
            </a:r>
            <a:r>
              <a:rPr lang="en-US" dirty="0"/>
              <a:t>, </a:t>
            </a:r>
            <a:r>
              <a:rPr lang="en-US" dirty="0" err="1"/>
              <a:t>harmadik</a:t>
            </a:r>
            <a:r>
              <a:rPr lang="en-US" dirty="0"/>
              <a:t> </a:t>
            </a:r>
            <a:r>
              <a:rPr lang="en-US" dirty="0" err="1"/>
              <a:t>szint</a:t>
            </a:r>
            <a:endParaRPr lang="en-US" dirty="0"/>
          </a:p>
          <a:p>
            <a:pPr lvl="3"/>
            <a:r>
              <a:rPr lang="en-US" dirty="0" err="1"/>
              <a:t>Felsorolás</a:t>
            </a:r>
            <a:r>
              <a:rPr lang="en-US" dirty="0"/>
              <a:t>, </a:t>
            </a:r>
            <a:r>
              <a:rPr lang="en-US" dirty="0" err="1"/>
              <a:t>negyedik</a:t>
            </a:r>
            <a:r>
              <a:rPr lang="en-US" dirty="0"/>
              <a:t> </a:t>
            </a:r>
            <a:r>
              <a:rPr lang="en-US" dirty="0" err="1"/>
              <a:t>szint</a:t>
            </a:r>
            <a:endParaRPr lang="en-US" dirty="0"/>
          </a:p>
          <a:p>
            <a:pPr lvl="4"/>
            <a:r>
              <a:rPr lang="en-US" dirty="0" err="1"/>
              <a:t>Felsorolás</a:t>
            </a:r>
            <a:r>
              <a:rPr lang="en-US" dirty="0"/>
              <a:t>, </a:t>
            </a:r>
            <a:r>
              <a:rPr lang="en-US" dirty="0" err="1"/>
              <a:t>ötödik</a:t>
            </a:r>
            <a:r>
              <a:rPr lang="en-US" dirty="0"/>
              <a:t> </a:t>
            </a:r>
            <a:r>
              <a:rPr lang="en-US" dirty="0" err="1"/>
              <a:t>szint</a:t>
            </a:r>
            <a:endParaRPr lang="en-US" dirty="0"/>
          </a:p>
        </p:txBody>
      </p:sp>
      <p:sp>
        <p:nvSpPr>
          <p:cNvPr id="6" name="Slide Number Placeholder 5"/>
          <p:cNvSpPr>
            <a:spLocks noGrp="1"/>
          </p:cNvSpPr>
          <p:nvPr>
            <p:ph type="sldNum" sz="quarter" idx="12"/>
          </p:nvPr>
        </p:nvSpPr>
        <p:spPr/>
        <p:txBody>
          <a:bodyPr/>
          <a:lstStyle/>
          <a:p>
            <a:fld id="{FD7096EC-A894-4F47-929A-65581C0900F7}" type="slidenum">
              <a:rPr lang="en-US" smtClean="0"/>
              <a:t>‹#›</a:t>
            </a:fld>
            <a:endParaRPr lang="en-US"/>
          </a:p>
        </p:txBody>
      </p:sp>
      <p:pic>
        <p:nvPicPr>
          <p:cNvPr id="7" name="Kép 6">
            <a:extLst>
              <a:ext uri="{FF2B5EF4-FFF2-40B4-BE49-F238E27FC236}">
                <a16:creationId xmlns:a16="http://schemas.microsoft.com/office/drawing/2014/main" id="{78173D4D-D564-AE4E-9D33-AE43CA9FA592}"/>
              </a:ext>
            </a:extLst>
          </p:cNvPr>
          <p:cNvPicPr>
            <a:picLocks noChangeAspect="1"/>
          </p:cNvPicPr>
          <p:nvPr userDrawn="1"/>
        </p:nvPicPr>
        <p:blipFill>
          <a:blip r:embed="rId2"/>
          <a:stretch>
            <a:fillRect/>
          </a:stretch>
        </p:blipFill>
        <p:spPr>
          <a:xfrm>
            <a:off x="127103" y="4479925"/>
            <a:ext cx="819144" cy="540077"/>
          </a:xfrm>
          <a:prstGeom prst="rect">
            <a:avLst/>
          </a:prstGeom>
        </p:spPr>
      </p:pic>
    </p:spTree>
    <p:extLst>
      <p:ext uri="{BB962C8B-B14F-4D97-AF65-F5344CB8AC3E}">
        <p14:creationId xmlns:p14="http://schemas.microsoft.com/office/powerpoint/2010/main" val="1762924393"/>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4213" y="1282304"/>
            <a:ext cx="8064499" cy="925187"/>
          </a:xfrm>
        </p:spPr>
        <p:txBody>
          <a:bodyPr anchor="b"/>
          <a:lstStyle>
            <a:lvl1pPr>
              <a:defRPr sz="3200" baseline="0"/>
            </a:lvl1pPr>
          </a:lstStyle>
          <a:p>
            <a:r>
              <a:rPr lang="en-US" dirty="0"/>
              <a:t>A </a:t>
            </a:r>
            <a:r>
              <a:rPr lang="en-US" dirty="0" err="1"/>
              <a:t>prezentáció</a:t>
            </a:r>
            <a:r>
              <a:rPr lang="en-US" dirty="0"/>
              <a:t> </a:t>
            </a:r>
            <a:r>
              <a:rPr lang="en-US" dirty="0" err="1"/>
              <a:t>fejezetekkel</a:t>
            </a:r>
            <a:r>
              <a:rPr lang="en-US" dirty="0"/>
              <a:t> is </a:t>
            </a:r>
            <a:r>
              <a:rPr lang="en-US" dirty="0" err="1"/>
              <a:t>tagolható</a:t>
            </a:r>
            <a:endParaRPr lang="en-US" dirty="0"/>
          </a:p>
        </p:txBody>
      </p:sp>
      <p:sp>
        <p:nvSpPr>
          <p:cNvPr id="3" name="Text Placeholder 2"/>
          <p:cNvSpPr>
            <a:spLocks noGrp="1"/>
          </p:cNvSpPr>
          <p:nvPr>
            <p:ph type="body" idx="1" hasCustomPrompt="1"/>
          </p:nvPr>
        </p:nvSpPr>
        <p:spPr>
          <a:xfrm>
            <a:off x="1042988" y="2571750"/>
            <a:ext cx="7705724" cy="1908175"/>
          </a:xfrm>
        </p:spPr>
        <p:txBody>
          <a:bodyPr/>
          <a:lstStyle>
            <a:lvl1pPr marL="0" indent="0">
              <a:buNone/>
              <a:defRPr sz="1800" cap="all" spc="100" baseline="0">
                <a:solidFill>
                  <a:schemeClr val="accent4"/>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err="1"/>
              <a:t>Kérjük</a:t>
            </a:r>
            <a:r>
              <a:rPr lang="en-US" dirty="0"/>
              <a:t>, a </a:t>
            </a:r>
            <a:r>
              <a:rPr lang="en-US" dirty="0" err="1"/>
              <a:t>fenti</a:t>
            </a:r>
            <a:r>
              <a:rPr lang="en-US" dirty="0"/>
              <a:t> </a:t>
            </a:r>
            <a:r>
              <a:rPr lang="en-US" dirty="0" err="1"/>
              <a:t>sorba</a:t>
            </a:r>
            <a:r>
              <a:rPr lang="en-US" dirty="0"/>
              <a:t> a </a:t>
            </a:r>
            <a:r>
              <a:rPr lang="en-US" dirty="0" err="1"/>
              <a:t>fejezet</a:t>
            </a:r>
            <a:r>
              <a:rPr lang="en-US" dirty="0"/>
              <a:t> </a:t>
            </a:r>
            <a:r>
              <a:rPr lang="en-US" dirty="0" err="1"/>
              <a:t>címét</a:t>
            </a:r>
            <a:r>
              <a:rPr lang="en-US" dirty="0"/>
              <a:t> </a:t>
            </a:r>
            <a:r>
              <a:rPr lang="en-US" dirty="0" err="1"/>
              <a:t>írja</a:t>
            </a:r>
            <a:r>
              <a:rPr lang="en-US" dirty="0"/>
              <a:t>, </a:t>
            </a:r>
            <a:r>
              <a:rPr lang="en-US" dirty="0" err="1"/>
              <a:t>az</a:t>
            </a:r>
            <a:r>
              <a:rPr lang="en-US" dirty="0"/>
              <a:t> </a:t>
            </a:r>
            <a:r>
              <a:rPr lang="en-US" dirty="0" err="1"/>
              <a:t>alsó</a:t>
            </a:r>
            <a:r>
              <a:rPr lang="en-US" dirty="0"/>
              <a:t> </a:t>
            </a:r>
            <a:r>
              <a:rPr lang="en-US" dirty="0" err="1"/>
              <a:t>sorba</a:t>
            </a:r>
            <a:r>
              <a:rPr lang="en-US" dirty="0"/>
              <a:t> </a:t>
            </a:r>
            <a:r>
              <a:rPr lang="en-US" dirty="0" err="1"/>
              <a:t>pedig</a:t>
            </a:r>
            <a:r>
              <a:rPr lang="en-US" dirty="0"/>
              <a:t> </a:t>
            </a:r>
            <a:r>
              <a:rPr lang="en-US" dirty="0" err="1"/>
              <a:t>magyarázó</a:t>
            </a:r>
            <a:r>
              <a:rPr lang="en-US" dirty="0"/>
              <a:t> </a:t>
            </a:r>
            <a:r>
              <a:rPr lang="en-US" dirty="0" err="1"/>
              <a:t>jellegű</a:t>
            </a:r>
            <a:r>
              <a:rPr lang="en-US" dirty="0"/>
              <a:t> </a:t>
            </a:r>
            <a:r>
              <a:rPr lang="en-US" dirty="0" err="1"/>
              <a:t>alcím</a:t>
            </a:r>
            <a:r>
              <a:rPr lang="en-US" dirty="0"/>
              <a:t> </a:t>
            </a:r>
            <a:r>
              <a:rPr lang="en-US" dirty="0" err="1"/>
              <a:t>kerülhet</a:t>
            </a:r>
            <a:endParaRPr lang="en-US" dirty="0"/>
          </a:p>
        </p:txBody>
      </p:sp>
      <p:pic>
        <p:nvPicPr>
          <p:cNvPr id="4" name="Kép 3">
            <a:extLst>
              <a:ext uri="{FF2B5EF4-FFF2-40B4-BE49-F238E27FC236}">
                <a16:creationId xmlns:a16="http://schemas.microsoft.com/office/drawing/2014/main" id="{E2FE66B7-7939-2743-88C9-EB2D8C6CF803}"/>
              </a:ext>
            </a:extLst>
          </p:cNvPr>
          <p:cNvPicPr>
            <a:picLocks noChangeAspect="1"/>
          </p:cNvPicPr>
          <p:nvPr userDrawn="1"/>
        </p:nvPicPr>
        <p:blipFill>
          <a:blip r:embed="rId2"/>
          <a:stretch>
            <a:fillRect/>
          </a:stretch>
        </p:blipFill>
        <p:spPr>
          <a:xfrm>
            <a:off x="127103" y="4479925"/>
            <a:ext cx="819144" cy="540077"/>
          </a:xfrm>
          <a:prstGeom prst="rect">
            <a:avLst/>
          </a:prstGeom>
        </p:spPr>
      </p:pic>
    </p:spTree>
    <p:extLst>
      <p:ext uri="{BB962C8B-B14F-4D97-AF65-F5344CB8AC3E}">
        <p14:creationId xmlns:p14="http://schemas.microsoft.com/office/powerpoint/2010/main" val="2079611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err="1"/>
              <a:t>Ezen</a:t>
            </a:r>
            <a:r>
              <a:rPr lang="en-US" dirty="0"/>
              <a:t> a </a:t>
            </a:r>
            <a:r>
              <a:rPr lang="en-US" dirty="0" err="1"/>
              <a:t>dián</a:t>
            </a:r>
            <a:r>
              <a:rPr lang="en-US" dirty="0"/>
              <a:t> </a:t>
            </a:r>
            <a:r>
              <a:rPr lang="en-US" dirty="0" err="1"/>
              <a:t>két</a:t>
            </a:r>
            <a:r>
              <a:rPr lang="en-US" dirty="0"/>
              <a:t> </a:t>
            </a:r>
            <a:r>
              <a:rPr lang="en-US" dirty="0" err="1"/>
              <a:t>típusú</a:t>
            </a:r>
            <a:r>
              <a:rPr lang="en-US" dirty="0"/>
              <a:t> </a:t>
            </a:r>
            <a:r>
              <a:rPr lang="en-US" dirty="0" err="1"/>
              <a:t>tartalmat</a:t>
            </a:r>
            <a:r>
              <a:rPr lang="en-US" dirty="0"/>
              <a:t> </a:t>
            </a:r>
            <a:r>
              <a:rPr lang="en-US" dirty="0" err="1"/>
              <a:t>jeleníthetünk</a:t>
            </a:r>
            <a:r>
              <a:rPr lang="en-US" dirty="0"/>
              <a:t> meg </a:t>
            </a:r>
            <a:r>
              <a:rPr lang="en-US" dirty="0" err="1"/>
              <a:t>egymás</a:t>
            </a:r>
            <a:r>
              <a:rPr lang="en-US" dirty="0"/>
              <a:t> </a:t>
            </a:r>
            <a:r>
              <a:rPr lang="en-US" dirty="0" err="1"/>
              <a:t>mellett</a:t>
            </a:r>
            <a:endParaRPr lang="en-US" dirty="0"/>
          </a:p>
        </p:txBody>
      </p:sp>
      <p:sp>
        <p:nvSpPr>
          <p:cNvPr id="3" name="Content Placeholder 2"/>
          <p:cNvSpPr>
            <a:spLocks noGrp="1"/>
          </p:cNvSpPr>
          <p:nvPr>
            <p:ph sz="half" idx="1"/>
          </p:nvPr>
        </p:nvSpPr>
        <p:spPr>
          <a:xfrm>
            <a:off x="949252" y="1369219"/>
            <a:ext cx="3887788" cy="3110706"/>
          </a:xfrm>
        </p:spPr>
        <p:txBody>
          <a:body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endParaRPr lang="en-US" dirty="0"/>
          </a:p>
        </p:txBody>
      </p:sp>
      <p:sp>
        <p:nvSpPr>
          <p:cNvPr id="4" name="Content Placeholder 3"/>
          <p:cNvSpPr>
            <a:spLocks noGrp="1"/>
          </p:cNvSpPr>
          <p:nvPr>
            <p:ph sz="half" idx="2"/>
          </p:nvPr>
        </p:nvSpPr>
        <p:spPr>
          <a:xfrm>
            <a:off x="5127552" y="1369219"/>
            <a:ext cx="3886200" cy="3110400"/>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dirty="0"/>
          </a:p>
        </p:txBody>
      </p:sp>
      <p:sp>
        <p:nvSpPr>
          <p:cNvPr id="7" name="Slide Number Placeholder 6"/>
          <p:cNvSpPr>
            <a:spLocks noGrp="1"/>
          </p:cNvSpPr>
          <p:nvPr>
            <p:ph type="sldNum" sz="quarter" idx="12"/>
          </p:nvPr>
        </p:nvSpPr>
        <p:spPr/>
        <p:txBody>
          <a:bodyPr/>
          <a:lstStyle/>
          <a:p>
            <a:fld id="{FD7096EC-A894-4F47-929A-65581C0900F7}" type="slidenum">
              <a:rPr lang="en-US" smtClean="0"/>
              <a:t>‹#›</a:t>
            </a:fld>
            <a:endParaRPr lang="en-US"/>
          </a:p>
        </p:txBody>
      </p:sp>
      <p:pic>
        <p:nvPicPr>
          <p:cNvPr id="8" name="Kép 7">
            <a:extLst>
              <a:ext uri="{FF2B5EF4-FFF2-40B4-BE49-F238E27FC236}">
                <a16:creationId xmlns:a16="http://schemas.microsoft.com/office/drawing/2014/main" id="{7B7F0C6E-B64A-AF4D-8665-CB4AC8AEAA6F}"/>
              </a:ext>
            </a:extLst>
          </p:cNvPr>
          <p:cNvPicPr>
            <a:picLocks noChangeAspect="1"/>
          </p:cNvPicPr>
          <p:nvPr userDrawn="1"/>
        </p:nvPicPr>
        <p:blipFill>
          <a:blip r:embed="rId2"/>
          <a:stretch>
            <a:fillRect/>
          </a:stretch>
        </p:blipFill>
        <p:spPr>
          <a:xfrm>
            <a:off x="127103" y="4479925"/>
            <a:ext cx="819144" cy="540077"/>
          </a:xfrm>
          <a:prstGeom prst="rect">
            <a:avLst/>
          </a:prstGeom>
        </p:spPr>
      </p:pic>
    </p:spTree>
    <p:extLst>
      <p:ext uri="{BB962C8B-B14F-4D97-AF65-F5344CB8AC3E}">
        <p14:creationId xmlns:p14="http://schemas.microsoft.com/office/powerpoint/2010/main" val="1092637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err="1"/>
              <a:t>Csak</a:t>
            </a:r>
            <a:r>
              <a:rPr lang="en-US" dirty="0"/>
              <a:t> </a:t>
            </a:r>
            <a:r>
              <a:rPr lang="en-US" dirty="0" err="1"/>
              <a:t>címsorral</a:t>
            </a:r>
            <a:r>
              <a:rPr lang="en-US" dirty="0"/>
              <a:t> </a:t>
            </a:r>
            <a:r>
              <a:rPr lang="en-US" dirty="0" err="1"/>
              <a:t>ellátott</a:t>
            </a:r>
            <a:r>
              <a:rPr lang="en-US" dirty="0"/>
              <a:t> </a:t>
            </a:r>
            <a:r>
              <a:rPr lang="en-US" dirty="0" err="1"/>
              <a:t>dia</a:t>
            </a:r>
            <a:endParaRPr lang="en-US" dirty="0"/>
          </a:p>
        </p:txBody>
      </p:sp>
      <p:sp>
        <p:nvSpPr>
          <p:cNvPr id="5" name="Slide Number Placeholder 4"/>
          <p:cNvSpPr>
            <a:spLocks noGrp="1"/>
          </p:cNvSpPr>
          <p:nvPr>
            <p:ph type="sldNum" sz="quarter" idx="12"/>
          </p:nvPr>
        </p:nvSpPr>
        <p:spPr/>
        <p:txBody>
          <a:bodyPr/>
          <a:lstStyle/>
          <a:p>
            <a:fld id="{FD7096EC-A894-4F47-929A-65581C0900F7}" type="slidenum">
              <a:rPr lang="en-US" smtClean="0"/>
              <a:t>‹#›</a:t>
            </a:fld>
            <a:endParaRPr lang="en-US"/>
          </a:p>
        </p:txBody>
      </p:sp>
    </p:spTree>
    <p:extLst>
      <p:ext uri="{BB962C8B-B14F-4D97-AF65-F5344CB8AC3E}">
        <p14:creationId xmlns:p14="http://schemas.microsoft.com/office/powerpoint/2010/main" val="404259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ép képaláírással">
    <p:spTree>
      <p:nvGrpSpPr>
        <p:cNvPr id="1" name=""/>
        <p:cNvGrpSpPr/>
        <p:nvPr/>
      </p:nvGrpSpPr>
      <p:grpSpPr>
        <a:xfrm>
          <a:off x="0" y="0"/>
          <a:ext cx="0" cy="0"/>
          <a:chOff x="0" y="0"/>
          <a:chExt cx="0" cy="0"/>
        </a:xfrm>
      </p:grpSpPr>
      <p:sp>
        <p:nvSpPr>
          <p:cNvPr id="3" name="Picture Placeholder 2"/>
          <p:cNvSpPr>
            <a:spLocks noGrp="1" noChangeAspect="1"/>
          </p:cNvSpPr>
          <p:nvPr>
            <p:ph type="pic" idx="1" hasCustomPrompt="1"/>
          </p:nvPr>
        </p:nvSpPr>
        <p:spPr>
          <a:xfrm>
            <a:off x="3779838" y="303213"/>
            <a:ext cx="4968873" cy="4429125"/>
          </a:xfrm>
        </p:spPr>
        <p:txBody>
          <a:bodyPr anchor="t"/>
          <a:lstStyle>
            <a:lvl1pPr marL="0" indent="0">
              <a:buNone/>
              <a:defRPr sz="2400" baseline="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err="1"/>
              <a:t>Kattintson</a:t>
            </a:r>
            <a:r>
              <a:rPr lang="en-US" dirty="0"/>
              <a:t> </a:t>
            </a:r>
            <a:r>
              <a:rPr lang="en-US" dirty="0" err="1"/>
              <a:t>az</a:t>
            </a:r>
            <a:r>
              <a:rPr lang="en-US" dirty="0"/>
              <a:t> </a:t>
            </a:r>
            <a:r>
              <a:rPr lang="en-US" dirty="0" err="1"/>
              <a:t>ikonra</a:t>
            </a:r>
            <a:r>
              <a:rPr lang="en-US" dirty="0"/>
              <a:t> a </a:t>
            </a:r>
            <a:r>
              <a:rPr lang="en-US" dirty="0" err="1"/>
              <a:t>kép</a:t>
            </a:r>
            <a:r>
              <a:rPr lang="en-US" dirty="0"/>
              <a:t> </a:t>
            </a:r>
            <a:r>
              <a:rPr lang="en-US" dirty="0" err="1"/>
              <a:t>hozzáadásáért</a:t>
            </a:r>
            <a:r>
              <a:rPr lang="en-US" dirty="0"/>
              <a:t>, </a:t>
            </a:r>
            <a:r>
              <a:rPr lang="en-US" dirty="0" err="1"/>
              <a:t>vagy</a:t>
            </a:r>
            <a:r>
              <a:rPr lang="en-US" dirty="0"/>
              <a:t> </a:t>
            </a:r>
            <a:r>
              <a:rPr lang="en-US" dirty="0" err="1"/>
              <a:t>húzza</a:t>
            </a:r>
            <a:r>
              <a:rPr lang="en-US" dirty="0"/>
              <a:t> be </a:t>
            </a:r>
            <a:r>
              <a:rPr lang="en-US" dirty="0" err="1"/>
              <a:t>erre</a:t>
            </a:r>
            <a:r>
              <a:rPr lang="en-US" dirty="0"/>
              <a:t> a </a:t>
            </a:r>
            <a:r>
              <a:rPr lang="en-US" dirty="0" err="1"/>
              <a:t>felületre</a:t>
            </a:r>
            <a:r>
              <a:rPr lang="en-US" dirty="0"/>
              <a:t>!</a:t>
            </a:r>
          </a:p>
        </p:txBody>
      </p:sp>
      <p:sp>
        <p:nvSpPr>
          <p:cNvPr id="5" name="Rectangle 4"/>
          <p:cNvSpPr/>
          <p:nvPr userDrawn="1"/>
        </p:nvSpPr>
        <p:spPr>
          <a:xfrm>
            <a:off x="0" y="0"/>
            <a:ext cx="3384550" cy="5143500"/>
          </a:xfrm>
          <a:prstGeom prst="rect">
            <a:avLst/>
          </a:prstGeom>
          <a:solidFill>
            <a:srgbClr val="1B5C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p:txBody>
          <a:bodyPr/>
          <a:lstStyle/>
          <a:p>
            <a:fld id="{FD7096EC-A894-4F47-929A-65581C0900F7}" type="slidenum">
              <a:rPr lang="en-US" smtClean="0"/>
              <a:t>‹#›</a:t>
            </a:fld>
            <a:endParaRPr lang="en-US"/>
          </a:p>
        </p:txBody>
      </p:sp>
      <p:sp>
        <p:nvSpPr>
          <p:cNvPr id="2" name="Title 1"/>
          <p:cNvSpPr>
            <a:spLocks noGrp="1"/>
          </p:cNvSpPr>
          <p:nvPr>
            <p:ph type="title" hasCustomPrompt="1"/>
          </p:nvPr>
        </p:nvSpPr>
        <p:spPr>
          <a:xfrm>
            <a:off x="360000" y="303213"/>
            <a:ext cx="2880000" cy="4176712"/>
          </a:xfrm>
        </p:spPr>
        <p:txBody>
          <a:bodyPr anchor="ctr" anchorCtr="1"/>
          <a:lstStyle>
            <a:lvl1pPr>
              <a:defRPr sz="2200" b="0" i="1" baseline="0">
                <a:solidFill>
                  <a:schemeClr val="bg1"/>
                </a:solidFill>
                <a:latin typeface="Calibri" charset="0"/>
              </a:defRPr>
            </a:lvl1pPr>
          </a:lstStyle>
          <a:p>
            <a:r>
              <a:rPr lang="en-US" dirty="0" err="1"/>
              <a:t>Kiemelt</a:t>
            </a:r>
            <a:r>
              <a:rPr lang="en-US" dirty="0"/>
              <a:t> </a:t>
            </a:r>
            <a:r>
              <a:rPr lang="en-US" dirty="0" err="1"/>
              <a:t>illusztrációk</a:t>
            </a:r>
            <a:r>
              <a:rPr lang="en-US" dirty="0"/>
              <a:t> </a:t>
            </a:r>
            <a:r>
              <a:rPr lang="en-US" dirty="0" err="1"/>
              <a:t>megjelenítése</a:t>
            </a:r>
            <a:r>
              <a:rPr lang="en-US" dirty="0"/>
              <a:t> – </a:t>
            </a:r>
            <a:r>
              <a:rPr lang="en-US" dirty="0" err="1"/>
              <a:t>itt</a:t>
            </a:r>
            <a:r>
              <a:rPr lang="en-US" dirty="0"/>
              <a:t> </a:t>
            </a:r>
            <a:r>
              <a:rPr lang="en-US" dirty="0" err="1"/>
              <a:t>akár</a:t>
            </a:r>
            <a:r>
              <a:rPr lang="en-US" dirty="0"/>
              <a:t> a </a:t>
            </a:r>
            <a:r>
              <a:rPr lang="en-US" dirty="0" err="1"/>
              <a:t>képhez</a:t>
            </a:r>
            <a:r>
              <a:rPr lang="en-US" dirty="0"/>
              <a:t> </a:t>
            </a:r>
            <a:r>
              <a:rPr lang="en-US" dirty="0" err="1"/>
              <a:t>kapcsolódó</a:t>
            </a:r>
            <a:r>
              <a:rPr lang="en-US" dirty="0"/>
              <a:t> </a:t>
            </a:r>
            <a:r>
              <a:rPr lang="en-US" dirty="0" err="1"/>
              <a:t>idézet</a:t>
            </a:r>
            <a:r>
              <a:rPr lang="en-US" dirty="0"/>
              <a:t> is </a:t>
            </a:r>
            <a:r>
              <a:rPr lang="en-US" dirty="0" err="1"/>
              <a:t>szerepelhet</a:t>
            </a:r>
            <a:endParaRPr lang="en-US" dirty="0"/>
          </a:p>
        </p:txBody>
      </p:sp>
    </p:spTree>
    <p:extLst>
      <p:ext uri="{BB962C8B-B14F-4D97-AF65-F5344CB8AC3E}">
        <p14:creationId xmlns:p14="http://schemas.microsoft.com/office/powerpoint/2010/main" val="562395735"/>
      </p:ext>
    </p:extLst>
  </p:cSld>
  <p:clrMapOvr>
    <a:masterClrMapping/>
  </p:clrMapOvr>
  <p:extLst>
    <p:ext uri="{DCECCB84-F9BA-43D5-87BE-67443E8EF086}">
      <p15:sldGuideLst xmlns:p15="http://schemas.microsoft.com/office/powerpoint/2012/main">
        <p15:guide id="1" pos="2132"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Kép képaláírással">
    <p:spTree>
      <p:nvGrpSpPr>
        <p:cNvPr id="1" name=""/>
        <p:cNvGrpSpPr/>
        <p:nvPr/>
      </p:nvGrpSpPr>
      <p:grpSpPr>
        <a:xfrm>
          <a:off x="0" y="0"/>
          <a:ext cx="0" cy="0"/>
          <a:chOff x="0" y="0"/>
          <a:chExt cx="0" cy="0"/>
        </a:xfrm>
      </p:grpSpPr>
      <p:sp>
        <p:nvSpPr>
          <p:cNvPr id="5" name="Rectangle 4"/>
          <p:cNvSpPr/>
          <p:nvPr userDrawn="1"/>
        </p:nvSpPr>
        <p:spPr>
          <a:xfrm>
            <a:off x="0" y="0"/>
            <a:ext cx="9144000" cy="5143500"/>
          </a:xfrm>
          <a:prstGeom prst="rect">
            <a:avLst/>
          </a:prstGeom>
          <a:solidFill>
            <a:srgbClr val="1B5C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p:txBody>
          <a:bodyPr/>
          <a:lstStyle/>
          <a:p>
            <a:fld id="{FD7096EC-A894-4F47-929A-65581C0900F7}" type="slidenum">
              <a:rPr lang="en-US" smtClean="0"/>
              <a:t>‹#›</a:t>
            </a:fld>
            <a:endParaRPr lang="en-US"/>
          </a:p>
        </p:txBody>
      </p:sp>
      <p:sp>
        <p:nvSpPr>
          <p:cNvPr id="2" name="Title 1"/>
          <p:cNvSpPr>
            <a:spLocks noGrp="1"/>
          </p:cNvSpPr>
          <p:nvPr>
            <p:ph type="title" hasCustomPrompt="1"/>
          </p:nvPr>
        </p:nvSpPr>
        <p:spPr>
          <a:xfrm>
            <a:off x="4266146" y="483394"/>
            <a:ext cx="4350332" cy="4176712"/>
          </a:xfrm>
        </p:spPr>
        <p:txBody>
          <a:bodyPr anchor="ctr" anchorCtr="1"/>
          <a:lstStyle>
            <a:lvl1pPr>
              <a:defRPr sz="2200" b="0" i="1" baseline="0">
                <a:solidFill>
                  <a:schemeClr val="bg1"/>
                </a:solidFill>
                <a:latin typeface="Calibri" charset="0"/>
              </a:defRPr>
            </a:lvl1pPr>
          </a:lstStyle>
          <a:p>
            <a:r>
              <a:rPr lang="en-US" dirty="0" err="1"/>
              <a:t>Kiemelt</a:t>
            </a:r>
            <a:r>
              <a:rPr lang="en-US" dirty="0"/>
              <a:t> </a:t>
            </a:r>
            <a:r>
              <a:rPr lang="en-US" dirty="0" err="1"/>
              <a:t>illusztrációk</a:t>
            </a:r>
            <a:r>
              <a:rPr lang="en-US" dirty="0"/>
              <a:t> </a:t>
            </a:r>
            <a:r>
              <a:rPr lang="en-US" dirty="0" err="1"/>
              <a:t>megjelenítése</a:t>
            </a:r>
            <a:r>
              <a:rPr lang="en-US" dirty="0"/>
              <a:t> – </a:t>
            </a:r>
            <a:r>
              <a:rPr lang="en-US" dirty="0" err="1"/>
              <a:t>itt</a:t>
            </a:r>
            <a:r>
              <a:rPr lang="en-US" dirty="0"/>
              <a:t> </a:t>
            </a:r>
            <a:r>
              <a:rPr lang="en-US" dirty="0" err="1"/>
              <a:t>akár</a:t>
            </a:r>
            <a:r>
              <a:rPr lang="en-US" dirty="0"/>
              <a:t> a </a:t>
            </a:r>
            <a:r>
              <a:rPr lang="en-US" dirty="0" err="1"/>
              <a:t>képhez</a:t>
            </a:r>
            <a:r>
              <a:rPr lang="en-US" dirty="0"/>
              <a:t> </a:t>
            </a:r>
            <a:r>
              <a:rPr lang="en-US" dirty="0" err="1"/>
              <a:t>kapcsolódó</a:t>
            </a:r>
            <a:r>
              <a:rPr lang="en-US" dirty="0"/>
              <a:t> </a:t>
            </a:r>
            <a:r>
              <a:rPr lang="en-US" dirty="0" err="1"/>
              <a:t>idézet</a:t>
            </a:r>
            <a:r>
              <a:rPr lang="en-US" dirty="0"/>
              <a:t> is </a:t>
            </a:r>
            <a:r>
              <a:rPr lang="en-US" dirty="0" err="1"/>
              <a:t>szerepelhet</a:t>
            </a:r>
            <a:endParaRPr lang="en-US" dirty="0"/>
          </a:p>
        </p:txBody>
      </p:sp>
      <p:sp>
        <p:nvSpPr>
          <p:cNvPr id="6" name="Picture Placeholder 2"/>
          <p:cNvSpPr>
            <a:spLocks noGrp="1" noChangeAspect="1"/>
          </p:cNvSpPr>
          <p:nvPr>
            <p:ph type="pic" idx="1" hasCustomPrompt="1"/>
          </p:nvPr>
        </p:nvSpPr>
        <p:spPr>
          <a:xfrm>
            <a:off x="648183" y="483394"/>
            <a:ext cx="3090441" cy="4176712"/>
          </a:xfrm>
        </p:spPr>
        <p:txBody>
          <a:bodyPr anchor="t"/>
          <a:lstStyle>
            <a:lvl1pPr marL="0" indent="0">
              <a:buNone/>
              <a:defRPr sz="2400" baseline="0">
                <a:solidFill>
                  <a:schemeClr val="accent1">
                    <a:lumMod val="20000"/>
                    <a:lumOff val="8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err="1"/>
              <a:t>Kattintson</a:t>
            </a:r>
            <a:r>
              <a:rPr lang="en-US" dirty="0"/>
              <a:t> </a:t>
            </a:r>
            <a:r>
              <a:rPr lang="en-US" dirty="0" err="1"/>
              <a:t>az</a:t>
            </a:r>
            <a:r>
              <a:rPr lang="en-US" dirty="0"/>
              <a:t> </a:t>
            </a:r>
            <a:r>
              <a:rPr lang="en-US" dirty="0" err="1"/>
              <a:t>ikonra</a:t>
            </a:r>
            <a:r>
              <a:rPr lang="en-US" dirty="0"/>
              <a:t> a </a:t>
            </a:r>
            <a:r>
              <a:rPr lang="en-US" dirty="0" err="1"/>
              <a:t>kép</a:t>
            </a:r>
            <a:r>
              <a:rPr lang="en-US" dirty="0"/>
              <a:t> </a:t>
            </a:r>
            <a:r>
              <a:rPr lang="en-US" dirty="0" err="1"/>
              <a:t>hozzáadásáért</a:t>
            </a:r>
            <a:r>
              <a:rPr lang="en-US" dirty="0"/>
              <a:t>, </a:t>
            </a:r>
            <a:r>
              <a:rPr lang="en-US" dirty="0" err="1"/>
              <a:t>vagy</a:t>
            </a:r>
            <a:r>
              <a:rPr lang="en-US" dirty="0"/>
              <a:t> </a:t>
            </a:r>
            <a:r>
              <a:rPr lang="en-US" dirty="0" err="1"/>
              <a:t>húzza</a:t>
            </a:r>
            <a:r>
              <a:rPr lang="en-US" dirty="0"/>
              <a:t> be </a:t>
            </a:r>
            <a:r>
              <a:rPr lang="en-US" dirty="0" err="1"/>
              <a:t>erre</a:t>
            </a:r>
            <a:r>
              <a:rPr lang="en-US" dirty="0"/>
              <a:t> a </a:t>
            </a:r>
            <a:r>
              <a:rPr lang="en-US" dirty="0" err="1"/>
              <a:t>felületre</a:t>
            </a:r>
            <a:r>
              <a:rPr lang="en-US" dirty="0"/>
              <a:t>!</a:t>
            </a:r>
          </a:p>
        </p:txBody>
      </p:sp>
    </p:spTree>
    <p:extLst>
      <p:ext uri="{BB962C8B-B14F-4D97-AF65-F5344CB8AC3E}">
        <p14:creationId xmlns:p14="http://schemas.microsoft.com/office/powerpoint/2010/main" val="1034321587"/>
      </p:ext>
    </p:extLst>
  </p:cSld>
  <p:clrMapOvr>
    <a:masterClrMapping/>
  </p:clrMapOvr>
  <p:extLst>
    <p:ext uri="{DCECCB84-F9BA-43D5-87BE-67443E8EF086}">
      <p15:sldGuideLst xmlns:p15="http://schemas.microsoft.com/office/powerpoint/2012/main">
        <p15:guide id="1" pos="2132">
          <p15:clr>
            <a:srgbClr val="FBAE40"/>
          </p15:clr>
        </p15:guide>
        <p15:guide id="2" pos="238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gyéni elrendezés">
    <p:bg>
      <p:bgPr>
        <a:solidFill>
          <a:srgbClr val="1B5C93"/>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24989" y="303212"/>
            <a:ext cx="3323724" cy="4429125"/>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7358" y="4291969"/>
            <a:ext cx="395630" cy="50292"/>
          </a:xfrm>
          <a:prstGeom prst="rect">
            <a:avLst/>
          </a:prstGeom>
        </p:spPr>
      </p:pic>
      <p:sp>
        <p:nvSpPr>
          <p:cNvPr id="11" name="TextBox 10"/>
          <p:cNvSpPr txBox="1"/>
          <p:nvPr userDrawn="1"/>
        </p:nvSpPr>
        <p:spPr>
          <a:xfrm>
            <a:off x="561663" y="4424560"/>
            <a:ext cx="796628" cy="307777"/>
          </a:xfrm>
          <a:prstGeom prst="rect">
            <a:avLst/>
          </a:prstGeom>
          <a:noFill/>
        </p:spPr>
        <p:txBody>
          <a:bodyPr wrap="none" rtlCol="0">
            <a:spAutoFit/>
          </a:bodyPr>
          <a:lstStyle/>
          <a:p>
            <a:r>
              <a:rPr lang="en-US" sz="1400" b="1" i="1" cap="none" spc="100" baseline="0" dirty="0" err="1">
                <a:latin typeface="Calibri" charset="0"/>
                <a:ea typeface="Calibri" charset="0"/>
                <a:cs typeface="Calibri" charset="0"/>
              </a:rPr>
              <a:t>mta.hu</a:t>
            </a:r>
            <a:endParaRPr lang="en-US" sz="1400" b="1" i="1" cap="none" spc="100" baseline="0" dirty="0">
              <a:latin typeface="Calibri" charset="0"/>
              <a:ea typeface="Calibri" charset="0"/>
              <a:cs typeface="Calibri" charset="0"/>
            </a:endParaRPr>
          </a:p>
        </p:txBody>
      </p:sp>
      <p:sp>
        <p:nvSpPr>
          <p:cNvPr id="12" name="Rectangle 11"/>
          <p:cNvSpPr/>
          <p:nvPr userDrawn="1"/>
        </p:nvSpPr>
        <p:spPr>
          <a:xfrm>
            <a:off x="607962" y="2934623"/>
            <a:ext cx="4817027" cy="892552"/>
          </a:xfrm>
          <a:prstGeom prst="rect">
            <a:avLst/>
          </a:prstGeom>
        </p:spPr>
        <p:txBody>
          <a:bodyPr wrap="square">
            <a:spAutoFit/>
          </a:bodyPr>
          <a:lstStyle/>
          <a:p>
            <a:r>
              <a:rPr kumimoji="0" lang="en-US" sz="2600" b="0" i="1" u="none" strike="noStrike" kern="1200" cap="all" spc="100" normalizeH="0" baseline="0" noProof="0" dirty="0" err="1">
                <a:ln>
                  <a:noFill/>
                </a:ln>
                <a:solidFill>
                  <a:schemeClr val="tx1"/>
                </a:solidFill>
                <a:effectLst/>
                <a:uLnTx/>
                <a:uFillTx/>
                <a:latin typeface="Constantia" panose="02030602050306030303"/>
                <a:ea typeface="+mn-ea"/>
                <a:cs typeface="+mn-cs"/>
              </a:rPr>
              <a:t>Köszönöm</a:t>
            </a:r>
            <a:r>
              <a:rPr kumimoji="0" lang="en-US" sz="2600" b="0" i="1" u="none" strike="noStrike" kern="1200" cap="all" spc="100" normalizeH="0" baseline="0" noProof="0" dirty="0">
                <a:ln>
                  <a:noFill/>
                </a:ln>
                <a:solidFill>
                  <a:schemeClr val="tx1"/>
                </a:solidFill>
                <a:effectLst/>
                <a:uLnTx/>
                <a:uFillTx/>
                <a:latin typeface="Constantia" panose="02030602050306030303"/>
                <a:ea typeface="+mn-ea"/>
                <a:cs typeface="+mn-cs"/>
              </a:rPr>
              <a:t> </a:t>
            </a:r>
          </a:p>
          <a:p>
            <a:r>
              <a:rPr kumimoji="0" lang="en-US" sz="2600" b="0" i="1" u="none" strike="noStrike" kern="1200" cap="all" spc="100" normalizeH="0" baseline="0" noProof="0" dirty="0">
                <a:ln>
                  <a:noFill/>
                </a:ln>
                <a:solidFill>
                  <a:schemeClr val="tx1"/>
                </a:solidFill>
                <a:effectLst/>
                <a:uLnTx/>
                <a:uFillTx/>
                <a:latin typeface="Constantia" panose="02030602050306030303"/>
                <a:ea typeface="+mn-ea"/>
                <a:cs typeface="+mn-cs"/>
              </a:rPr>
              <a:t>a </a:t>
            </a:r>
            <a:r>
              <a:rPr kumimoji="0" lang="en-US" sz="2600" b="0" i="1" u="none" strike="noStrike" kern="1200" cap="all" spc="100" normalizeH="0" baseline="0" noProof="0" dirty="0" err="1">
                <a:ln>
                  <a:noFill/>
                </a:ln>
                <a:solidFill>
                  <a:schemeClr val="tx1"/>
                </a:solidFill>
                <a:effectLst/>
                <a:uLnTx/>
                <a:uFillTx/>
                <a:latin typeface="Constantia" panose="02030602050306030303"/>
                <a:ea typeface="+mn-ea"/>
                <a:cs typeface="+mn-cs"/>
              </a:rPr>
              <a:t>figyelmet</a:t>
            </a:r>
            <a:r>
              <a:rPr kumimoji="0" lang="en-US" sz="2600" b="0" i="1" u="none" strike="noStrike" kern="1200" cap="all" spc="100" normalizeH="0" baseline="0" noProof="0" dirty="0">
                <a:ln>
                  <a:noFill/>
                </a:ln>
                <a:solidFill>
                  <a:schemeClr val="tx1"/>
                </a:solidFill>
                <a:effectLst/>
                <a:uLnTx/>
                <a:uFillTx/>
                <a:latin typeface="Constantia" panose="02030602050306030303"/>
                <a:ea typeface="+mn-ea"/>
                <a:cs typeface="+mn-cs"/>
              </a:rPr>
              <a:t>!</a:t>
            </a:r>
            <a:endParaRPr lang="en-US" sz="2600" b="0" i="1" cap="all" spc="100" baseline="0" dirty="0">
              <a:solidFill>
                <a:schemeClr val="tx1"/>
              </a:solidFill>
            </a:endParaRPr>
          </a:p>
        </p:txBody>
      </p:sp>
      <p:pic>
        <p:nvPicPr>
          <p:cNvPr id="10" name="Kép 9">
            <a:extLst>
              <a:ext uri="{FF2B5EF4-FFF2-40B4-BE49-F238E27FC236}">
                <a16:creationId xmlns:a16="http://schemas.microsoft.com/office/drawing/2014/main" id="{1F7C3524-2C75-6649-A2D9-800D3181E5C2}"/>
              </a:ext>
            </a:extLst>
          </p:cNvPr>
          <p:cNvPicPr>
            <a:picLocks noChangeAspect="1"/>
          </p:cNvPicPr>
          <p:nvPr userDrawn="1"/>
        </p:nvPicPr>
        <p:blipFill rotWithShape="1">
          <a:blip r:embed="rId4"/>
          <a:srcRect r="42930"/>
          <a:stretch/>
        </p:blipFill>
        <p:spPr>
          <a:xfrm>
            <a:off x="591638" y="790562"/>
            <a:ext cx="1277932" cy="1476376"/>
          </a:xfrm>
          <a:prstGeom prst="rect">
            <a:avLst/>
          </a:prstGeom>
        </p:spPr>
      </p:pic>
      <p:pic>
        <p:nvPicPr>
          <p:cNvPr id="13" name="Kép 12">
            <a:extLst>
              <a:ext uri="{FF2B5EF4-FFF2-40B4-BE49-F238E27FC236}">
                <a16:creationId xmlns:a16="http://schemas.microsoft.com/office/drawing/2014/main" id="{1415E069-94AC-5040-A4E4-3F4204EE9DC2}"/>
              </a:ext>
            </a:extLst>
          </p:cNvPr>
          <p:cNvPicPr>
            <a:picLocks noChangeAspect="1"/>
          </p:cNvPicPr>
          <p:nvPr userDrawn="1"/>
        </p:nvPicPr>
        <p:blipFill>
          <a:blip r:embed="rId5"/>
          <a:stretch>
            <a:fillRect/>
          </a:stretch>
        </p:blipFill>
        <p:spPr>
          <a:xfrm>
            <a:off x="1857164" y="874561"/>
            <a:ext cx="874710" cy="1217919"/>
          </a:xfrm>
          <a:prstGeom prst="rect">
            <a:avLst/>
          </a:prstGeom>
        </p:spPr>
      </p:pic>
    </p:spTree>
    <p:extLst>
      <p:ext uri="{BB962C8B-B14F-4D97-AF65-F5344CB8AC3E}">
        <p14:creationId xmlns:p14="http://schemas.microsoft.com/office/powerpoint/2010/main" val="977415389"/>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4213" y="303213"/>
            <a:ext cx="8064499" cy="856853"/>
          </a:xfrm>
          <a:prstGeom prst="rect">
            <a:avLst/>
          </a:prstGeom>
        </p:spPr>
        <p:txBody>
          <a:bodyPr vert="horz" lIns="0" tIns="0" rIns="0" bIns="0" rtlCol="0" anchor="t">
            <a:noAutofit/>
          </a:bodyPr>
          <a:lstStyle/>
          <a:p>
            <a:r>
              <a:rPr lang="hu-HU" dirty="0"/>
              <a:t>Mintacím szerkesztése</a:t>
            </a:r>
            <a:endParaRPr lang="en-US" dirty="0"/>
          </a:p>
        </p:txBody>
      </p:sp>
      <p:sp>
        <p:nvSpPr>
          <p:cNvPr id="3" name="Text Placeholder 2"/>
          <p:cNvSpPr>
            <a:spLocks noGrp="1"/>
          </p:cNvSpPr>
          <p:nvPr>
            <p:ph type="body" idx="1"/>
          </p:nvPr>
        </p:nvSpPr>
        <p:spPr>
          <a:xfrm>
            <a:off x="1042988" y="1491925"/>
            <a:ext cx="7705725" cy="2988000"/>
          </a:xfrm>
          <a:prstGeom prst="rect">
            <a:avLst/>
          </a:prstGeom>
        </p:spPr>
        <p:txBody>
          <a:bodyPr vert="horz" lIns="0" tIns="0" rIns="0" bIns="0" rtlCol="0">
            <a:noAutofit/>
          </a:body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endParaRPr lang="en-US" dirty="0"/>
          </a:p>
        </p:txBody>
      </p:sp>
      <p:sp>
        <p:nvSpPr>
          <p:cNvPr id="6" name="Slide Number Placeholder 5"/>
          <p:cNvSpPr>
            <a:spLocks noGrp="1"/>
          </p:cNvSpPr>
          <p:nvPr>
            <p:ph type="sldNum" sz="quarter" idx="4"/>
          </p:nvPr>
        </p:nvSpPr>
        <p:spPr>
          <a:xfrm>
            <a:off x="8748712" y="4732338"/>
            <a:ext cx="395287" cy="273844"/>
          </a:xfrm>
          <a:prstGeom prst="rect">
            <a:avLst/>
          </a:prstGeom>
        </p:spPr>
        <p:txBody>
          <a:bodyPr vert="horz" lIns="36000" tIns="0" rIns="0" bIns="0" rtlCol="0" anchor="ctr"/>
          <a:lstStyle>
            <a:lvl1pPr algn="l">
              <a:defRPr sz="1100" baseline="0">
                <a:solidFill>
                  <a:schemeClr val="accent2"/>
                </a:solidFill>
                <a:latin typeface="Calibri" charset="0"/>
                <a:ea typeface="Calibri" charset="0"/>
                <a:cs typeface="Calibri" charset="0"/>
              </a:defRPr>
            </a:lvl1pPr>
          </a:lstStyle>
          <a:p>
            <a:fld id="{FD7096EC-A894-4F47-929A-65581C0900F7}" type="slidenum">
              <a:rPr lang="en-US" smtClean="0"/>
              <a:pPr/>
              <a:t>‹#›</a:t>
            </a:fld>
            <a:endParaRPr lang="en-US" dirty="0"/>
          </a:p>
        </p:txBody>
      </p:sp>
    </p:spTree>
    <p:extLst>
      <p:ext uri="{BB962C8B-B14F-4D97-AF65-F5344CB8AC3E}">
        <p14:creationId xmlns:p14="http://schemas.microsoft.com/office/powerpoint/2010/main" val="19943201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9" r:id="rId6"/>
    <p:sldLayoutId id="2147483671" r:id="rId7"/>
    <p:sldLayoutId id="2147483670" r:id="rId8"/>
  </p:sldLayoutIdLst>
  <p:hf hdr="0" ftr="0" dt="0"/>
  <p:txStyles>
    <p:titleStyle>
      <a:lvl1pPr algn="l" defTabSz="685800" rtl="0" eaLnBrk="1" latinLnBrk="0" hangingPunct="1">
        <a:lnSpc>
          <a:spcPct val="100000"/>
        </a:lnSpc>
        <a:spcBef>
          <a:spcPct val="0"/>
        </a:spcBef>
        <a:buNone/>
        <a:defRPr sz="2800" b="1" kern="1200" baseline="0">
          <a:solidFill>
            <a:srgbClr val="1B5C93"/>
          </a:solidFill>
          <a:latin typeface="+mj-lt"/>
          <a:ea typeface="+mj-ea"/>
          <a:cs typeface="+mj-cs"/>
        </a:defRPr>
      </a:lvl1pPr>
    </p:titleStyle>
    <p:bodyStyle>
      <a:lvl1pPr marL="171450" indent="-171450" algn="l" defTabSz="685800" rtl="0" eaLnBrk="1" latinLnBrk="0" hangingPunct="1">
        <a:lnSpc>
          <a:spcPct val="100000"/>
        </a:lnSpc>
        <a:spcBef>
          <a:spcPts val="750"/>
        </a:spcBef>
        <a:buClr>
          <a:srgbClr val="1B5C93"/>
        </a:buClr>
        <a:buSzPct val="90000"/>
        <a:buFont typeface="Wingdings" charset="2"/>
        <a:buChar char="§"/>
        <a:defRPr sz="2300" kern="1200" baseline="0">
          <a:solidFill>
            <a:schemeClr val="tx1"/>
          </a:solidFill>
          <a:latin typeface="Calibri" charset="0"/>
          <a:ea typeface="Calibri" charset="0"/>
          <a:cs typeface="Calibri" charset="0"/>
        </a:defRPr>
      </a:lvl1pPr>
      <a:lvl2pPr marL="514350" indent="-171450" algn="l" defTabSz="685800" rtl="0" eaLnBrk="1" latinLnBrk="0" hangingPunct="1">
        <a:lnSpc>
          <a:spcPct val="90000"/>
        </a:lnSpc>
        <a:spcBef>
          <a:spcPts val="375"/>
        </a:spcBef>
        <a:buClr>
          <a:srgbClr val="1B5C93"/>
        </a:buClr>
        <a:buFont typeface="Arial" charset="0"/>
        <a:buChar char="•"/>
        <a:defRPr sz="2200" kern="1200">
          <a:solidFill>
            <a:schemeClr val="tx1"/>
          </a:solidFill>
          <a:latin typeface="Calibri" charset="0"/>
          <a:ea typeface="Calibri" charset="0"/>
          <a:cs typeface="Calibri" charset="0"/>
        </a:defRPr>
      </a:lvl2pPr>
      <a:lvl3pPr marL="857250" indent="-171450" algn="l" defTabSz="685800" rtl="0" eaLnBrk="1" latinLnBrk="0" hangingPunct="1">
        <a:lnSpc>
          <a:spcPct val="90000"/>
        </a:lnSpc>
        <a:spcBef>
          <a:spcPts val="375"/>
        </a:spcBef>
        <a:buClr>
          <a:srgbClr val="1B5C93"/>
        </a:buClr>
        <a:buFont typeface="Wingdings" charset="2"/>
        <a:buChar char="§"/>
        <a:defRPr sz="1800" kern="1200">
          <a:solidFill>
            <a:schemeClr val="tx1"/>
          </a:solidFill>
          <a:latin typeface="Calibri" charset="0"/>
          <a:ea typeface="Calibri" charset="0"/>
          <a:cs typeface="Calibri" charset="0"/>
        </a:defRPr>
      </a:lvl3pPr>
      <a:lvl4pPr marL="1200150" indent="-171450" algn="l" defTabSz="685800" rtl="0" eaLnBrk="1" latinLnBrk="0" hangingPunct="1">
        <a:lnSpc>
          <a:spcPct val="90000"/>
        </a:lnSpc>
        <a:spcBef>
          <a:spcPts val="375"/>
        </a:spcBef>
        <a:buClr>
          <a:srgbClr val="7B9DC7"/>
        </a:buClr>
        <a:buFont typeface="Arial" panose="020B0604020202020204" pitchFamily="34" charset="0"/>
        <a:buChar char="•"/>
        <a:defRPr sz="1500" kern="1200">
          <a:solidFill>
            <a:schemeClr val="tx1"/>
          </a:solidFill>
          <a:latin typeface="Calibri" charset="0"/>
          <a:ea typeface="Calibri" charset="0"/>
          <a:cs typeface="Calibri" charset="0"/>
        </a:defRPr>
      </a:lvl4pPr>
      <a:lvl5pPr marL="1543050" indent="-171450" algn="l" defTabSz="685800" rtl="0" eaLnBrk="1" latinLnBrk="0" hangingPunct="1">
        <a:lnSpc>
          <a:spcPct val="90000"/>
        </a:lnSpc>
        <a:spcBef>
          <a:spcPts val="375"/>
        </a:spcBef>
        <a:buClr>
          <a:srgbClr val="7B9DC7"/>
        </a:buClr>
        <a:buFont typeface="Wingdings" charset="2"/>
        <a:buChar char="§"/>
        <a:defRPr sz="1450" kern="1200">
          <a:solidFill>
            <a:schemeClr val="tx1"/>
          </a:solidFill>
          <a:latin typeface="Calibri" charset="0"/>
          <a:ea typeface="Calibri" charset="0"/>
          <a:cs typeface="Calibri"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userDrawn="1">
          <p15:clr>
            <a:srgbClr val="F26B43"/>
          </p15:clr>
        </p15:guide>
        <p15:guide id="2" orient="horz" pos="1620" userDrawn="1">
          <p15:clr>
            <a:srgbClr val="F26B43"/>
          </p15:clr>
        </p15:guide>
        <p15:guide id="3" pos="657" userDrawn="1">
          <p15:clr>
            <a:srgbClr val="F26B43"/>
          </p15:clr>
        </p15:guide>
        <p15:guide id="4" orient="horz" pos="191" userDrawn="1">
          <p15:clr>
            <a:srgbClr val="F26B43"/>
          </p15:clr>
        </p15:guide>
        <p15:guide id="5" pos="5511" userDrawn="1">
          <p15:clr>
            <a:srgbClr val="F26B43"/>
          </p15:clr>
        </p15:guide>
        <p15:guide id="6" orient="horz" pos="2981" userDrawn="1">
          <p15:clr>
            <a:srgbClr val="F26B43"/>
          </p15:clr>
        </p15:guide>
        <p15:guide id="7" pos="431" userDrawn="1">
          <p15:clr>
            <a:srgbClr val="F26B43"/>
          </p15:clr>
        </p15:guide>
        <p15:guide id="8" orient="horz" pos="2822" userDrawn="1">
          <p15:clr>
            <a:srgbClr val="F26B43"/>
          </p15:clr>
        </p15:guide>
        <p15:guide id="9" pos="242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Előadói</a:t>
            </a:r>
            <a:r>
              <a:rPr lang="en-US" dirty="0"/>
              <a:t> PPT</a:t>
            </a:r>
          </a:p>
        </p:txBody>
      </p:sp>
      <p:sp>
        <p:nvSpPr>
          <p:cNvPr id="3" name="Text Placeholder 2"/>
          <p:cNvSpPr>
            <a:spLocks noGrp="1"/>
          </p:cNvSpPr>
          <p:nvPr>
            <p:ph type="body" idx="1"/>
          </p:nvPr>
        </p:nvSpPr>
        <p:spPr/>
        <p:txBody>
          <a:bodyPr/>
          <a:lstStyle/>
          <a:p>
            <a:r>
              <a:rPr lang="en-US" dirty="0"/>
              <a:t>MTÜ 2020</a:t>
            </a:r>
          </a:p>
        </p:txBody>
      </p:sp>
    </p:spTree>
    <p:extLst>
      <p:ext uri="{BB962C8B-B14F-4D97-AF65-F5344CB8AC3E}">
        <p14:creationId xmlns:p14="http://schemas.microsoft.com/office/powerpoint/2010/main" val="502344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Az </a:t>
            </a:r>
            <a:r>
              <a:rPr lang="en-US" dirty="0" err="1"/>
              <a:t>előadás</a:t>
            </a:r>
            <a:r>
              <a:rPr lang="en-US" dirty="0"/>
              <a:t> </a:t>
            </a:r>
            <a:r>
              <a:rPr lang="en-US" dirty="0" err="1"/>
              <a:t>címe</a:t>
            </a:r>
            <a:br>
              <a:rPr lang="en-US" dirty="0"/>
            </a:br>
            <a:r>
              <a:rPr lang="en-US" dirty="0" err="1"/>
              <a:t>címoldal</a:t>
            </a:r>
            <a:endParaRPr lang="en-US" dirty="0"/>
          </a:p>
        </p:txBody>
      </p:sp>
      <p:sp>
        <p:nvSpPr>
          <p:cNvPr id="3" name="Subtitle 2"/>
          <p:cNvSpPr>
            <a:spLocks noGrp="1"/>
          </p:cNvSpPr>
          <p:nvPr>
            <p:ph type="subTitle" idx="1"/>
          </p:nvPr>
        </p:nvSpPr>
        <p:spPr/>
        <p:txBody>
          <a:bodyPr/>
          <a:lstStyle/>
          <a:p>
            <a:r>
              <a:rPr lang="en-US" dirty="0" err="1"/>
              <a:t>Az</a:t>
            </a:r>
            <a:r>
              <a:rPr lang="en-US" dirty="0"/>
              <a:t> </a:t>
            </a:r>
            <a:r>
              <a:rPr lang="en-US" dirty="0" err="1"/>
              <a:t>előadó</a:t>
            </a:r>
            <a:r>
              <a:rPr lang="en-US" dirty="0"/>
              <a:t> neve</a:t>
            </a:r>
          </a:p>
        </p:txBody>
      </p:sp>
      <p:sp>
        <p:nvSpPr>
          <p:cNvPr id="4" name="Text Placeholder 3"/>
          <p:cNvSpPr>
            <a:spLocks noGrp="1"/>
          </p:cNvSpPr>
          <p:nvPr>
            <p:ph type="body" idx="13"/>
          </p:nvPr>
        </p:nvSpPr>
        <p:spPr/>
        <p:txBody>
          <a:bodyPr/>
          <a:lstStyle/>
          <a:p>
            <a:r>
              <a:rPr lang="en-US" dirty="0" err="1"/>
              <a:t>Intézmény</a:t>
            </a:r>
            <a:r>
              <a:rPr lang="en-US" dirty="0"/>
              <a:t> neve</a:t>
            </a:r>
          </a:p>
        </p:txBody>
      </p:sp>
      <p:sp>
        <p:nvSpPr>
          <p:cNvPr id="5" name="Text Placeholder 4"/>
          <p:cNvSpPr>
            <a:spLocks noGrp="1"/>
          </p:cNvSpPr>
          <p:nvPr>
            <p:ph type="body" idx="14"/>
          </p:nvPr>
        </p:nvSpPr>
        <p:spPr/>
        <p:txBody>
          <a:bodyPr/>
          <a:lstStyle/>
          <a:p>
            <a:r>
              <a:rPr lang="en-US" dirty="0"/>
              <a:t>2020. </a:t>
            </a:r>
            <a:r>
              <a:rPr lang="en-US" dirty="0" err="1"/>
              <a:t>november</a:t>
            </a:r>
            <a:endParaRPr lang="en-US" dirty="0"/>
          </a:p>
        </p:txBody>
      </p:sp>
    </p:spTree>
    <p:extLst>
      <p:ext uri="{BB962C8B-B14F-4D97-AF65-F5344CB8AC3E}">
        <p14:creationId xmlns:p14="http://schemas.microsoft.com/office/powerpoint/2010/main" val="1794027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Lorem ipsum </a:t>
            </a:r>
            <a:r>
              <a:rPr lang="en-US" dirty="0" err="1"/>
              <a:t>cím</a:t>
            </a:r>
            <a:endParaRPr lang="en-US" dirty="0"/>
          </a:p>
        </p:txBody>
      </p:sp>
      <p:sp>
        <p:nvSpPr>
          <p:cNvPr id="3" name="Content Placeholder 2"/>
          <p:cNvSpPr>
            <a:spLocks noGrp="1"/>
          </p:cNvSpPr>
          <p:nvPr>
            <p:ph idx="1"/>
          </p:nvPr>
        </p:nvSpPr>
        <p:spPr/>
        <p:txBody>
          <a:bodyPr/>
          <a:lstStyle/>
          <a:p>
            <a:r>
              <a:rPr lang="en-US" dirty="0" err="1"/>
              <a:t>Tartalom</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a:t>
            </a:r>
            <a:r>
              <a:rPr lang="en-US" dirty="0" err="1"/>
              <a:t>Duis</a:t>
            </a:r>
            <a:r>
              <a:rPr lang="en-US" dirty="0"/>
              <a:t>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a:t>
            </a:r>
            <a:r>
              <a:rPr lang="en-US" dirty="0" err="1"/>
              <a:t>dolore</a:t>
            </a:r>
            <a:r>
              <a:rPr lang="en-US" dirty="0"/>
              <a:t>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r>
              <a:rPr lang="en-US" dirty="0" err="1"/>
              <a:t>Excepteur</a:t>
            </a:r>
            <a:r>
              <a:rPr lang="en-US" dirty="0"/>
              <a:t> </a:t>
            </a:r>
            <a:r>
              <a:rPr lang="en-US" dirty="0" err="1"/>
              <a:t>sint</a:t>
            </a:r>
            <a:r>
              <a:rPr lang="en-US" dirty="0"/>
              <a:t> </a:t>
            </a:r>
            <a:r>
              <a:rPr lang="en-US" dirty="0" err="1"/>
              <a:t>occaecat</a:t>
            </a:r>
            <a:r>
              <a:rPr lang="en-US" dirty="0"/>
              <a:t> </a:t>
            </a:r>
            <a:r>
              <a:rPr lang="en-US" dirty="0" err="1"/>
              <a:t>cupidatat</a:t>
            </a:r>
            <a:r>
              <a:rPr lang="en-US" dirty="0"/>
              <a:t> non </a:t>
            </a:r>
            <a:r>
              <a:rPr lang="en-US" dirty="0" err="1"/>
              <a:t>proident</a:t>
            </a:r>
            <a:r>
              <a:rPr lang="en-US" dirty="0"/>
              <a:t>.</a:t>
            </a:r>
          </a:p>
        </p:txBody>
      </p:sp>
      <p:sp>
        <p:nvSpPr>
          <p:cNvPr id="4" name="Slide Number Placeholder 3"/>
          <p:cNvSpPr>
            <a:spLocks noGrp="1"/>
          </p:cNvSpPr>
          <p:nvPr>
            <p:ph type="sldNum" sz="quarter" idx="12"/>
          </p:nvPr>
        </p:nvSpPr>
        <p:spPr/>
        <p:txBody>
          <a:bodyPr/>
          <a:lstStyle/>
          <a:p>
            <a:fld id="{FD7096EC-A894-4F47-929A-65581C0900F7}" type="slidenum">
              <a:rPr lang="en-US" smtClean="0"/>
              <a:t>3</a:t>
            </a:fld>
            <a:endParaRPr lang="en-US"/>
          </a:p>
        </p:txBody>
      </p:sp>
    </p:spTree>
    <p:extLst>
      <p:ext uri="{BB962C8B-B14F-4D97-AF65-F5344CB8AC3E}">
        <p14:creationId xmlns:p14="http://schemas.microsoft.com/office/powerpoint/2010/main" val="1386122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Fejezetelválasztó</a:t>
            </a:r>
            <a:r>
              <a:rPr lang="en-US" dirty="0"/>
              <a:t> </a:t>
            </a:r>
            <a:r>
              <a:rPr lang="en-US" dirty="0" err="1"/>
              <a:t>cím</a:t>
            </a:r>
            <a:endParaRPr lang="en-US" dirty="0"/>
          </a:p>
        </p:txBody>
      </p:sp>
      <p:sp>
        <p:nvSpPr>
          <p:cNvPr id="3" name="Text Placeholder 2"/>
          <p:cNvSpPr>
            <a:spLocks noGrp="1"/>
          </p:cNvSpPr>
          <p:nvPr>
            <p:ph type="body" idx="1"/>
          </p:nvPr>
        </p:nvSpPr>
        <p:spPr/>
        <p:txBody>
          <a:bodyPr/>
          <a:lstStyle/>
          <a:p>
            <a:r>
              <a:rPr lang="en-US" dirty="0" err="1"/>
              <a:t>Magyarázó</a:t>
            </a:r>
            <a:r>
              <a:rPr lang="en-US" dirty="0"/>
              <a:t> </a:t>
            </a:r>
            <a:r>
              <a:rPr lang="en-US" dirty="0" err="1"/>
              <a:t>jellegű</a:t>
            </a:r>
            <a:r>
              <a:rPr lang="en-US" dirty="0"/>
              <a:t> </a:t>
            </a:r>
            <a:r>
              <a:rPr lang="en-US" dirty="0" err="1"/>
              <a:t>alcím</a:t>
            </a:r>
            <a:endParaRPr lang="en-US" dirty="0"/>
          </a:p>
        </p:txBody>
      </p:sp>
    </p:spTree>
    <p:extLst>
      <p:ext uri="{BB962C8B-B14F-4D97-AF65-F5344CB8AC3E}">
        <p14:creationId xmlns:p14="http://schemas.microsoft.com/office/powerpoint/2010/main" val="879795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Lorem ipsum </a:t>
            </a:r>
            <a:r>
              <a:rPr lang="en-US" dirty="0" err="1"/>
              <a:t>cím</a:t>
            </a:r>
            <a:endParaRPr lang="en-US" dirty="0"/>
          </a:p>
        </p:txBody>
      </p:sp>
      <p:sp>
        <p:nvSpPr>
          <p:cNvPr id="3" name="Content Placeholder 2"/>
          <p:cNvSpPr>
            <a:spLocks noGrp="1"/>
          </p:cNvSpPr>
          <p:nvPr>
            <p:ph sz="half" idx="1"/>
          </p:nvPr>
        </p:nvSpPr>
        <p:spPr/>
        <p:txBody>
          <a:bodyPr/>
          <a:lstStyle/>
          <a:p>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p>
          <a:p>
            <a:r>
              <a:rPr lang="en-US" dirty="0" err="1"/>
              <a:t>Ut</a:t>
            </a:r>
            <a:r>
              <a:rPr lang="en-US" dirty="0"/>
              <a:t> </a:t>
            </a:r>
            <a:r>
              <a:rPr lang="en-US" dirty="0" err="1"/>
              <a:t>enim</a:t>
            </a:r>
            <a:r>
              <a:rPr lang="en-US" dirty="0"/>
              <a:t> ad minim </a:t>
            </a:r>
            <a:r>
              <a:rPr lang="en-US" dirty="0" err="1"/>
              <a:t>veniam</a:t>
            </a:r>
            <a:r>
              <a:rPr lang="en-US" dirty="0"/>
              <a:t>.</a:t>
            </a:r>
          </a:p>
        </p:txBody>
      </p:sp>
      <p:sp>
        <p:nvSpPr>
          <p:cNvPr id="4" name="Content Placeholder 3"/>
          <p:cNvSpPr>
            <a:spLocks noGrp="1"/>
          </p:cNvSpPr>
          <p:nvPr>
            <p:ph sz="half" idx="2"/>
          </p:nvPr>
        </p:nvSpPr>
        <p:spPr/>
        <p:txBody>
          <a:bodyPr/>
          <a:lstStyle/>
          <a:p>
            <a:r>
              <a:rPr lang="en-US" dirty="0" err="1"/>
              <a:t>Ut</a:t>
            </a:r>
            <a:r>
              <a:rPr lang="en-US" dirty="0"/>
              <a:t> </a:t>
            </a:r>
            <a:r>
              <a:rPr lang="en-US" dirty="0" err="1"/>
              <a:t>enim</a:t>
            </a:r>
            <a:r>
              <a:rPr lang="en-US" dirty="0"/>
              <a:t> ad minim </a:t>
            </a:r>
            <a:r>
              <a:rPr lang="en-US" dirty="0" err="1"/>
              <a:t>veniam</a:t>
            </a:r>
            <a:r>
              <a:rPr lang="en-US" dirty="0"/>
              <a:t>, </a:t>
            </a:r>
          </a:p>
          <a:p>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a:t>
            </a:r>
          </a:p>
          <a:p>
            <a:r>
              <a:rPr lang="en-US" dirty="0" err="1"/>
              <a:t>Duis</a:t>
            </a:r>
            <a:r>
              <a:rPr lang="en-US" dirty="0"/>
              <a:t>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a:t>
            </a:r>
            <a:r>
              <a:rPr lang="en-US" dirty="0" err="1"/>
              <a:t>dolore</a:t>
            </a:r>
            <a:r>
              <a:rPr lang="en-US" dirty="0"/>
              <a:t> </a:t>
            </a:r>
            <a:r>
              <a:rPr lang="en-US" dirty="0" err="1"/>
              <a:t>eu</a:t>
            </a:r>
            <a:r>
              <a:rPr lang="en-US" dirty="0"/>
              <a:t> </a:t>
            </a:r>
            <a:r>
              <a:rPr lang="en-US" dirty="0" err="1"/>
              <a:t>fugiat</a:t>
            </a:r>
            <a:r>
              <a:rPr lang="en-US" dirty="0"/>
              <a:t> </a:t>
            </a:r>
            <a:r>
              <a:rPr lang="en-US" dirty="0" err="1"/>
              <a:t>nulla</a:t>
            </a:r>
            <a:r>
              <a:rPr lang="en-US" dirty="0"/>
              <a:t> </a:t>
            </a:r>
            <a:r>
              <a:rPr lang="en-US" dirty="0" err="1"/>
              <a:t>pariatur</a:t>
            </a:r>
            <a:endParaRPr lang="en-US" dirty="0"/>
          </a:p>
        </p:txBody>
      </p:sp>
      <p:sp>
        <p:nvSpPr>
          <p:cNvPr id="5" name="Slide Number Placeholder 4"/>
          <p:cNvSpPr>
            <a:spLocks noGrp="1"/>
          </p:cNvSpPr>
          <p:nvPr>
            <p:ph type="sldNum" sz="quarter" idx="12"/>
          </p:nvPr>
        </p:nvSpPr>
        <p:spPr/>
        <p:txBody>
          <a:bodyPr/>
          <a:lstStyle/>
          <a:p>
            <a:fld id="{FD7096EC-A894-4F47-929A-65581C0900F7}" type="slidenum">
              <a:rPr lang="en-US" smtClean="0"/>
              <a:t>5</a:t>
            </a:fld>
            <a:endParaRPr lang="en-US"/>
          </a:p>
        </p:txBody>
      </p:sp>
    </p:spTree>
    <p:extLst>
      <p:ext uri="{BB962C8B-B14F-4D97-AF65-F5344CB8AC3E}">
        <p14:creationId xmlns:p14="http://schemas.microsoft.com/office/powerpoint/2010/main" val="1280982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Lorem ipsum </a:t>
            </a:r>
            <a:r>
              <a:rPr lang="en-US" dirty="0" err="1"/>
              <a:t>cím</a:t>
            </a:r>
            <a:endParaRPr lang="en-US" dirty="0"/>
          </a:p>
        </p:txBody>
      </p:sp>
      <p:sp>
        <p:nvSpPr>
          <p:cNvPr id="3" name="Slide Number Placeholder 2"/>
          <p:cNvSpPr>
            <a:spLocks noGrp="1"/>
          </p:cNvSpPr>
          <p:nvPr>
            <p:ph type="sldNum" sz="quarter" idx="12"/>
          </p:nvPr>
        </p:nvSpPr>
        <p:spPr/>
        <p:txBody>
          <a:bodyPr/>
          <a:lstStyle/>
          <a:p>
            <a:fld id="{FD7096EC-A894-4F47-929A-65581C0900F7}" type="slidenum">
              <a:rPr lang="en-US" smtClean="0"/>
              <a:t>6</a:t>
            </a:fld>
            <a:endParaRPr lang="en-US"/>
          </a:p>
        </p:txBody>
      </p:sp>
    </p:spTree>
    <p:extLst>
      <p:ext uri="{BB962C8B-B14F-4D97-AF65-F5344CB8AC3E}">
        <p14:creationId xmlns:p14="http://schemas.microsoft.com/office/powerpoint/2010/main" val="1173369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FD7096EC-A894-4F47-929A-65581C0900F7}" type="slidenum">
              <a:rPr lang="en-US" smtClean="0"/>
              <a:t>7</a:t>
            </a:fld>
            <a:endParaRPr lang="en-US"/>
          </a:p>
        </p:txBody>
      </p:sp>
      <p:sp>
        <p:nvSpPr>
          <p:cNvPr id="4" name="Title 3"/>
          <p:cNvSpPr>
            <a:spLocks noGrp="1"/>
          </p:cNvSpPr>
          <p:nvPr>
            <p:ph type="title"/>
          </p:nvPr>
        </p:nvSpPr>
        <p:spPr/>
        <p:txBody>
          <a:bodyPr/>
          <a:lstStyle/>
          <a:p>
            <a:r>
              <a:rPr lang="en-US" i="0" dirty="0" err="1"/>
              <a:t>Duis</a:t>
            </a:r>
            <a:r>
              <a:rPr lang="en-US" i="0" dirty="0"/>
              <a:t> </a:t>
            </a:r>
            <a:r>
              <a:rPr lang="en-US" i="0" dirty="0" err="1"/>
              <a:t>aute</a:t>
            </a:r>
            <a:r>
              <a:rPr lang="en-US" i="0" dirty="0"/>
              <a:t> </a:t>
            </a:r>
            <a:r>
              <a:rPr lang="en-US" i="0" dirty="0" err="1"/>
              <a:t>irure</a:t>
            </a:r>
            <a:r>
              <a:rPr lang="en-US" i="0" dirty="0"/>
              <a:t> dolor in </a:t>
            </a:r>
            <a:r>
              <a:rPr lang="en-US" i="0" dirty="0" err="1"/>
              <a:t>reprehenderit</a:t>
            </a:r>
            <a:r>
              <a:rPr lang="en-US" i="0" dirty="0"/>
              <a:t> in </a:t>
            </a:r>
            <a:r>
              <a:rPr lang="en-US" i="0" dirty="0" err="1"/>
              <a:t>voluptate</a:t>
            </a:r>
            <a:r>
              <a:rPr lang="en-US" i="0" dirty="0"/>
              <a:t> </a:t>
            </a:r>
            <a:r>
              <a:rPr lang="en-US" i="0" dirty="0" err="1"/>
              <a:t>velit</a:t>
            </a:r>
            <a:r>
              <a:rPr lang="en-US" i="0" dirty="0"/>
              <a:t> </a:t>
            </a:r>
            <a:r>
              <a:rPr lang="en-US" i="0" dirty="0" err="1"/>
              <a:t>esse</a:t>
            </a:r>
            <a:r>
              <a:rPr lang="en-US" i="0" dirty="0"/>
              <a:t> </a:t>
            </a:r>
            <a:r>
              <a:rPr lang="en-US" i="0" dirty="0" err="1"/>
              <a:t>cillum</a:t>
            </a:r>
            <a:r>
              <a:rPr lang="en-US" i="0" dirty="0"/>
              <a:t> </a:t>
            </a:r>
            <a:r>
              <a:rPr lang="en-US" i="0" dirty="0" err="1"/>
              <a:t>dolore</a:t>
            </a:r>
            <a:r>
              <a:rPr lang="en-US" i="0" dirty="0"/>
              <a:t> </a:t>
            </a:r>
            <a:r>
              <a:rPr lang="en-US" i="0" dirty="0" err="1"/>
              <a:t>eu</a:t>
            </a:r>
            <a:r>
              <a:rPr lang="en-US" i="0" dirty="0"/>
              <a:t> </a:t>
            </a:r>
            <a:r>
              <a:rPr lang="en-US" i="0" dirty="0" err="1"/>
              <a:t>fugiat</a:t>
            </a:r>
            <a:r>
              <a:rPr lang="en-US" i="0" dirty="0"/>
              <a:t> </a:t>
            </a:r>
            <a:r>
              <a:rPr lang="en-US" i="0" dirty="0" err="1"/>
              <a:t>nulla</a:t>
            </a:r>
            <a:r>
              <a:rPr lang="en-US" i="0" dirty="0"/>
              <a:t> </a:t>
            </a:r>
            <a:r>
              <a:rPr lang="en-US" i="0" dirty="0" err="1"/>
              <a:t>pariatur</a:t>
            </a:r>
            <a:r>
              <a:rPr lang="en-US" i="0" dirty="0"/>
              <a:t>. </a:t>
            </a:r>
            <a:r>
              <a:rPr lang="en-US" i="0" dirty="0" err="1"/>
              <a:t>Excepteur</a:t>
            </a:r>
            <a:r>
              <a:rPr lang="en-US" i="0" dirty="0"/>
              <a:t> </a:t>
            </a:r>
            <a:r>
              <a:rPr lang="en-US" i="0" dirty="0" err="1"/>
              <a:t>sint</a:t>
            </a:r>
            <a:r>
              <a:rPr lang="en-US" i="0" dirty="0"/>
              <a:t> </a:t>
            </a:r>
            <a:r>
              <a:rPr lang="en-US" i="0" dirty="0" err="1"/>
              <a:t>occaecat</a:t>
            </a:r>
            <a:r>
              <a:rPr lang="en-US" i="0" dirty="0"/>
              <a:t> </a:t>
            </a:r>
            <a:r>
              <a:rPr lang="en-US" i="0" dirty="0" err="1"/>
              <a:t>cupidatat</a:t>
            </a:r>
            <a:r>
              <a:rPr lang="en-US" i="0" dirty="0"/>
              <a:t> non </a:t>
            </a:r>
            <a:r>
              <a:rPr lang="en-US" i="0" dirty="0" err="1"/>
              <a:t>proident</a:t>
            </a:r>
            <a:r>
              <a:rPr lang="en-US" i="0" dirty="0"/>
              <a:t>, </a:t>
            </a:r>
            <a:r>
              <a:rPr lang="en-US" i="0" dirty="0" err="1"/>
              <a:t>sunt</a:t>
            </a:r>
            <a:r>
              <a:rPr lang="en-US" i="0" dirty="0"/>
              <a:t> in culpa qui </a:t>
            </a:r>
            <a:r>
              <a:rPr lang="en-US" i="0" dirty="0" err="1"/>
              <a:t>officia</a:t>
            </a:r>
            <a:r>
              <a:rPr lang="en-US" i="0" dirty="0"/>
              <a:t> dese</a:t>
            </a:r>
            <a:br>
              <a:rPr lang="en-US" i="0" dirty="0"/>
            </a:br>
            <a:r>
              <a:rPr lang="en-US" i="0" dirty="0"/>
              <a:t> </a:t>
            </a:r>
            <a:r>
              <a:rPr lang="en-US" i="0" dirty="0" err="1"/>
              <a:t>mollit</a:t>
            </a:r>
            <a:r>
              <a:rPr lang="en-US" i="0" dirty="0"/>
              <a:t> </a:t>
            </a:r>
            <a:r>
              <a:rPr lang="en-US" i="0" dirty="0" err="1"/>
              <a:t>anim</a:t>
            </a:r>
            <a:r>
              <a:rPr lang="en-US" i="0" dirty="0"/>
              <a:t> id </a:t>
            </a:r>
            <a:r>
              <a:rPr lang="en-US" i="0" dirty="0" err="1"/>
              <a:t>est</a:t>
            </a:r>
            <a:r>
              <a:rPr lang="en-US" i="0" dirty="0"/>
              <a:t> </a:t>
            </a:r>
            <a:r>
              <a:rPr lang="en-US" i="0" dirty="0" err="1"/>
              <a:t>laborum</a:t>
            </a:r>
            <a:r>
              <a:rPr lang="en-US" i="0" dirty="0"/>
              <a:t>.</a:t>
            </a:r>
            <a:endParaRPr lang="en-US" dirty="0"/>
          </a:p>
        </p:txBody>
      </p:sp>
      <p:pic>
        <p:nvPicPr>
          <p:cNvPr id="1026" name="Picture 2" descr="Ã©ptalÃ¡lat a kÃ¶vetkezÅre: âscience backgroundâ"/>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0215" r="1355"/>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175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D7096EC-A894-4F47-929A-65581C0900F7}" type="slidenum">
              <a:rPr lang="en-US" smtClean="0"/>
              <a:t>8</a:t>
            </a:fld>
            <a:endParaRPr lang="en-US"/>
          </a:p>
        </p:txBody>
      </p:sp>
      <p:sp>
        <p:nvSpPr>
          <p:cNvPr id="3" name="Title 2"/>
          <p:cNvSpPr>
            <a:spLocks noGrp="1"/>
          </p:cNvSpPr>
          <p:nvPr>
            <p:ph type="title"/>
          </p:nvPr>
        </p:nvSpPr>
        <p:spPr/>
        <p:txBody>
          <a:bodyPr/>
          <a:lstStyle/>
          <a:p>
            <a:r>
              <a:rPr lang="en-US" i="0" dirty="0"/>
              <a:t>“</a:t>
            </a:r>
            <a:r>
              <a:rPr lang="en-US" i="0" dirty="0" err="1"/>
              <a:t>Duis</a:t>
            </a:r>
            <a:r>
              <a:rPr lang="en-US" i="0" dirty="0"/>
              <a:t> </a:t>
            </a:r>
            <a:r>
              <a:rPr lang="en-US" i="0" dirty="0" err="1"/>
              <a:t>aute</a:t>
            </a:r>
            <a:r>
              <a:rPr lang="en-US" i="0" dirty="0"/>
              <a:t> </a:t>
            </a:r>
            <a:r>
              <a:rPr lang="en-US" i="0" dirty="0" err="1"/>
              <a:t>irure</a:t>
            </a:r>
            <a:r>
              <a:rPr lang="en-US" i="0" dirty="0"/>
              <a:t> dolor in </a:t>
            </a:r>
            <a:r>
              <a:rPr lang="en-US" i="0" dirty="0" err="1"/>
              <a:t>reprehenderit</a:t>
            </a:r>
            <a:r>
              <a:rPr lang="en-US" i="0" dirty="0"/>
              <a:t> in </a:t>
            </a:r>
            <a:r>
              <a:rPr lang="en-US" i="0" dirty="0" err="1"/>
              <a:t>voluptate</a:t>
            </a:r>
            <a:r>
              <a:rPr lang="en-US" i="0" dirty="0"/>
              <a:t> </a:t>
            </a:r>
            <a:r>
              <a:rPr lang="en-US" i="0" dirty="0" err="1"/>
              <a:t>velit</a:t>
            </a:r>
            <a:r>
              <a:rPr lang="en-US" i="0" dirty="0"/>
              <a:t> </a:t>
            </a:r>
            <a:r>
              <a:rPr lang="en-US" i="0" dirty="0" err="1"/>
              <a:t>esse</a:t>
            </a:r>
            <a:r>
              <a:rPr lang="en-US" i="0" dirty="0"/>
              <a:t> </a:t>
            </a:r>
            <a:r>
              <a:rPr lang="en-US" i="0" dirty="0" err="1"/>
              <a:t>cillum</a:t>
            </a:r>
            <a:r>
              <a:rPr lang="en-US" i="0" dirty="0"/>
              <a:t> </a:t>
            </a:r>
            <a:r>
              <a:rPr lang="en-US" i="0" dirty="0" err="1"/>
              <a:t>dolore</a:t>
            </a:r>
            <a:r>
              <a:rPr lang="en-US" i="0" dirty="0"/>
              <a:t> </a:t>
            </a:r>
            <a:r>
              <a:rPr lang="en-US" i="0" dirty="0" err="1"/>
              <a:t>eu</a:t>
            </a:r>
            <a:r>
              <a:rPr lang="en-US" i="0" dirty="0"/>
              <a:t> </a:t>
            </a:r>
            <a:r>
              <a:rPr lang="en-US" i="0" dirty="0" err="1"/>
              <a:t>fugiat</a:t>
            </a:r>
            <a:r>
              <a:rPr lang="en-US" i="0" dirty="0"/>
              <a:t> </a:t>
            </a:r>
            <a:r>
              <a:rPr lang="en-US" i="0" dirty="0" err="1"/>
              <a:t>nulla</a:t>
            </a:r>
            <a:r>
              <a:rPr lang="en-US" i="0" dirty="0"/>
              <a:t> </a:t>
            </a:r>
            <a:r>
              <a:rPr lang="en-US" i="0" dirty="0" err="1"/>
              <a:t>pariatur</a:t>
            </a:r>
            <a:r>
              <a:rPr lang="en-US" i="0" dirty="0"/>
              <a:t>.”</a:t>
            </a:r>
            <a:endParaRPr lang="hu-HU" dirty="0"/>
          </a:p>
        </p:txBody>
      </p:sp>
      <p:pic>
        <p:nvPicPr>
          <p:cNvPr id="2050" name="Picture 2" descr="apcsolÃ³dÃ³ kÃ©p"/>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2985" r="1298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7522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151249"/>
      </p:ext>
    </p:extLst>
  </p:cSld>
  <p:clrMapOvr>
    <a:masterClrMapping/>
  </p:clrMapOvr>
</p:sld>
</file>

<file path=ppt/theme/theme1.xml><?xml version="1.0" encoding="utf-8"?>
<a:theme xmlns:a="http://schemas.openxmlformats.org/drawingml/2006/main" name="MTÜ - előadás PowerPoint sablon 2017 - színhelyes">
  <a:themeElements>
    <a:clrScheme name="MTA arculati színek">
      <a:dk1>
        <a:srgbClr val="424242"/>
      </a:dk1>
      <a:lt1>
        <a:srgbClr val="FFFFFF"/>
      </a:lt1>
      <a:dk2>
        <a:srgbClr val="004A81"/>
      </a:dk2>
      <a:lt2>
        <a:srgbClr val="FBFBFB"/>
      </a:lt2>
      <a:accent1>
        <a:srgbClr val="1F6FA4"/>
      </a:accent1>
      <a:accent2>
        <a:srgbClr val="8CADD1"/>
      </a:accent2>
      <a:accent3>
        <a:srgbClr val="D6E4F4"/>
      </a:accent3>
      <a:accent4>
        <a:srgbClr val="DE4448"/>
      </a:accent4>
      <a:accent5>
        <a:srgbClr val="FF6F74"/>
      </a:accent5>
      <a:accent6>
        <a:srgbClr val="4B8CBA"/>
      </a:accent6>
      <a:hlink>
        <a:srgbClr val="1E6FA4"/>
      </a:hlink>
      <a:folHlink>
        <a:srgbClr val="5B7F9C"/>
      </a:folHlink>
    </a:clrScheme>
    <a:fontScheme name="Constantia-Franklin Gothic Book">
      <a:majorFont>
        <a:latin typeface="Constantia" panose="02030602050306030303"/>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TÜ - előadás PowerPoint sablon 2017 - színhelyes" id="{C48792BF-EAA0-A645-813F-7E31C7D43F78}" vid="{A520D132-DE29-2845-90F6-133C8112FEE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MTÜ - előadás PowerPoint sablon 2017 - színhelyes</Template>
  <TotalTime>80</TotalTime>
  <Words>221</Words>
  <Application>Microsoft Macintosh PowerPoint</Application>
  <PresentationFormat>Diavetítés a képernyőre (16:9 oldalarány)</PresentationFormat>
  <Paragraphs>24</Paragraphs>
  <Slides>9</Slides>
  <Notes>0</Notes>
  <HiddenSlides>0</HiddenSlides>
  <MMClips>0</MMClips>
  <ScaleCrop>false</ScaleCrop>
  <HeadingPairs>
    <vt:vector size="6" baseType="variant">
      <vt:variant>
        <vt:lpstr>Használt betűtípusok</vt:lpstr>
      </vt:variant>
      <vt:variant>
        <vt:i4>6</vt:i4>
      </vt:variant>
      <vt:variant>
        <vt:lpstr>Téma</vt:lpstr>
      </vt:variant>
      <vt:variant>
        <vt:i4>1</vt:i4>
      </vt:variant>
      <vt:variant>
        <vt:lpstr>Diacímek</vt:lpstr>
      </vt:variant>
      <vt:variant>
        <vt:i4>9</vt:i4>
      </vt:variant>
    </vt:vector>
  </HeadingPairs>
  <TitlesOfParts>
    <vt:vector size="16" baseType="lpstr">
      <vt:lpstr>Arial</vt:lpstr>
      <vt:lpstr>Calibri</vt:lpstr>
      <vt:lpstr>Constantia</vt:lpstr>
      <vt:lpstr>Franklin Gothic Book</vt:lpstr>
      <vt:lpstr>Ideal Sans Book</vt:lpstr>
      <vt:lpstr>Wingdings</vt:lpstr>
      <vt:lpstr>MTÜ - előadás PowerPoint sablon 2017 - színhelyes</vt:lpstr>
      <vt:lpstr>Előadói PPT</vt:lpstr>
      <vt:lpstr>Az előadás címe címoldal</vt:lpstr>
      <vt:lpstr>Lorem ipsum cím</vt:lpstr>
      <vt:lpstr>Fejezetelválasztó cím</vt:lpstr>
      <vt:lpstr>Lorem ipsum cím</vt:lpstr>
      <vt:lpstr>Lorem ipsum cím</vt:lpstr>
      <vt:lpstr>Duis aute irure dolor in reprehenderit in voluptate velit esse cillum dolore eu fugiat nulla pariatur. Excepteur sint occaecat cupidatat non proident, sunt in culpa qui officia dese  mollit anim id est laborum.</vt:lpstr>
      <vt:lpstr>“Duis aute irure dolor in reprehenderit in voluptate velit esse cillum dolore eu fugiat nulla pariatur.”</vt:lpstr>
      <vt:lpstr>PowerPoint-bemutató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Rédey Soma</dc:creator>
  <cp:lastModifiedBy>Konzept Smart</cp:lastModifiedBy>
  <cp:revision>10</cp:revision>
  <dcterms:created xsi:type="dcterms:W3CDTF">2017-09-14T13:52:50Z</dcterms:created>
  <dcterms:modified xsi:type="dcterms:W3CDTF">2020-09-08T16:08:09Z</dcterms:modified>
</cp:coreProperties>
</file>